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81" r:id="rId2"/>
    <p:sldId id="282" r:id="rId3"/>
    <p:sldId id="294" r:id="rId4"/>
    <p:sldId id="295" r:id="rId5"/>
    <p:sldId id="300" r:id="rId6"/>
    <p:sldId id="301" r:id="rId7"/>
    <p:sldId id="302" r:id="rId8"/>
    <p:sldId id="297" r:id="rId9"/>
    <p:sldId id="298" r:id="rId10"/>
    <p:sldId id="304" r:id="rId11"/>
    <p:sldId id="306" r:id="rId12"/>
    <p:sldId id="299" r:id="rId13"/>
    <p:sldId id="29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C2AD3-C9A2-4C22-BCEF-28FEEAEECF2F}" v="91" dt="2020-05-02T19:14:36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125" d="100"/>
          <a:sy n="125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Anderson" userId="45ca26836014d2f0" providerId="LiveId" clId="{BB4BF199-9F94-407E-80CB-F596CE0430B0}"/>
    <pc:docChg chg="undo custSel addSld delSld modSld sldOrd">
      <pc:chgData name="James Anderson" userId="45ca26836014d2f0" providerId="LiveId" clId="{BB4BF199-9F94-407E-80CB-F596CE0430B0}" dt="2020-05-02T19:15:07.627" v="2399" actId="47"/>
      <pc:docMkLst>
        <pc:docMk/>
      </pc:docMkLst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575646308" sldId="266"/>
        </pc:sldMkLst>
      </pc:sldChg>
      <pc:sldChg chg="del">
        <pc:chgData name="James Anderson" userId="45ca26836014d2f0" providerId="LiveId" clId="{BB4BF199-9F94-407E-80CB-F596CE0430B0}" dt="2020-05-02T19:15:07.627" v="2399" actId="47"/>
        <pc:sldMkLst>
          <pc:docMk/>
          <pc:sldMk cId="2768469761" sldId="267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3513230333" sldId="268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3768675830" sldId="269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3729990988" sldId="270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32646610" sldId="271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002148351" sldId="272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38874887" sldId="273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710947320" sldId="275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405646530" sldId="276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270318071" sldId="277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122670846" sldId="278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3470876831" sldId="279"/>
        </pc:sldMkLst>
      </pc:sldChg>
      <pc:sldChg chg="modSp mod">
        <pc:chgData name="James Anderson" userId="45ca26836014d2f0" providerId="LiveId" clId="{BB4BF199-9F94-407E-80CB-F596CE0430B0}" dt="2020-05-02T19:07:11.894" v="2079" actId="14100"/>
        <pc:sldMkLst>
          <pc:docMk/>
          <pc:sldMk cId="2998509340" sldId="281"/>
        </pc:sldMkLst>
        <pc:spChg chg="mod">
          <ac:chgData name="James Anderson" userId="45ca26836014d2f0" providerId="LiveId" clId="{BB4BF199-9F94-407E-80CB-F596CE0430B0}" dt="2020-05-02T19:07:11.894" v="2079" actId="14100"/>
          <ac:spMkLst>
            <pc:docMk/>
            <pc:sldMk cId="2998509340" sldId="281"/>
            <ac:spMk id="2" creationId="{6A7664B2-EA0E-47BB-8FB7-18A7F819D200}"/>
          </ac:spMkLst>
        </pc:spChg>
        <pc:spChg chg="mod">
          <ac:chgData name="James Anderson" userId="45ca26836014d2f0" providerId="LiveId" clId="{BB4BF199-9F94-407E-80CB-F596CE0430B0}" dt="2020-05-02T16:06:43.250" v="32" actId="6549"/>
          <ac:spMkLst>
            <pc:docMk/>
            <pc:sldMk cId="2998509340" sldId="281"/>
            <ac:spMk id="3" creationId="{3D3CE81F-112C-471E-851A-3D5B78EB87AB}"/>
          </ac:spMkLst>
        </pc:spChg>
      </pc:sldChg>
      <pc:sldChg chg="addSp delSp modSp mod">
        <pc:chgData name="James Anderson" userId="45ca26836014d2f0" providerId="LiveId" clId="{BB4BF199-9F94-407E-80CB-F596CE0430B0}" dt="2020-05-02T19:11:50.482" v="2389" actId="14100"/>
        <pc:sldMkLst>
          <pc:docMk/>
          <pc:sldMk cId="4208344346" sldId="282"/>
        </pc:sldMkLst>
        <pc:spChg chg="mod">
          <ac:chgData name="James Anderson" userId="45ca26836014d2f0" providerId="LiveId" clId="{BB4BF199-9F94-407E-80CB-F596CE0430B0}" dt="2020-05-02T16:11:03.341" v="198" actId="6549"/>
          <ac:spMkLst>
            <pc:docMk/>
            <pc:sldMk cId="4208344346" sldId="282"/>
            <ac:spMk id="2" creationId="{A0DA0259-9BE6-4D8E-8E9F-2FCBC0D34315}"/>
          </ac:spMkLst>
        </pc:spChg>
        <pc:spChg chg="mod">
          <ac:chgData name="James Anderson" userId="45ca26836014d2f0" providerId="LiveId" clId="{BB4BF199-9F94-407E-80CB-F596CE0430B0}" dt="2020-05-02T18:44:40.770" v="1785" actId="20577"/>
          <ac:spMkLst>
            <pc:docMk/>
            <pc:sldMk cId="4208344346" sldId="282"/>
            <ac:spMk id="3" creationId="{21DFE842-E9F1-4C03-B7C7-A0655954DE45}"/>
          </ac:spMkLst>
        </pc:spChg>
        <pc:spChg chg="add mod">
          <ac:chgData name="James Anderson" userId="45ca26836014d2f0" providerId="LiveId" clId="{BB4BF199-9F94-407E-80CB-F596CE0430B0}" dt="2020-05-02T19:11:29.743" v="2385" actId="113"/>
          <ac:spMkLst>
            <pc:docMk/>
            <pc:sldMk cId="4208344346" sldId="282"/>
            <ac:spMk id="8" creationId="{EE47413D-9742-4000-9D61-6A5410BD6229}"/>
          </ac:spMkLst>
        </pc:spChg>
        <pc:picChg chg="del mod">
          <ac:chgData name="James Anderson" userId="45ca26836014d2f0" providerId="LiveId" clId="{BB4BF199-9F94-407E-80CB-F596CE0430B0}" dt="2020-05-02T16:17:35.087" v="252" actId="478"/>
          <ac:picMkLst>
            <pc:docMk/>
            <pc:sldMk cId="4208344346" sldId="282"/>
            <ac:picMk id="4" creationId="{F1D3EC88-5351-4439-A8B0-DBAE5837A52F}"/>
          </ac:picMkLst>
        </pc:picChg>
        <pc:picChg chg="add mod ord modCrop">
          <ac:chgData name="James Anderson" userId="45ca26836014d2f0" providerId="LiveId" clId="{BB4BF199-9F94-407E-80CB-F596CE0430B0}" dt="2020-05-02T19:11:50.482" v="2389" actId="14100"/>
          <ac:picMkLst>
            <pc:docMk/>
            <pc:sldMk cId="4208344346" sldId="282"/>
            <ac:picMk id="5" creationId="{0ECC1F2E-0188-4137-96D0-F7A9E644174A}"/>
          </ac:picMkLst>
        </pc:picChg>
        <pc:picChg chg="add mod">
          <ac:chgData name="James Anderson" userId="45ca26836014d2f0" providerId="LiveId" clId="{BB4BF199-9F94-407E-80CB-F596CE0430B0}" dt="2020-05-02T19:11:42.626" v="2386" actId="14100"/>
          <ac:picMkLst>
            <pc:docMk/>
            <pc:sldMk cId="4208344346" sldId="282"/>
            <ac:picMk id="6" creationId="{528C59B2-7351-436B-AEF4-9B10C9B29A14}"/>
          </ac:picMkLst>
        </pc:picChg>
        <pc:picChg chg="add mod">
          <ac:chgData name="James Anderson" userId="45ca26836014d2f0" providerId="LiveId" clId="{BB4BF199-9F94-407E-80CB-F596CE0430B0}" dt="2020-05-02T19:11:45.802" v="2387" actId="14100"/>
          <ac:picMkLst>
            <pc:docMk/>
            <pc:sldMk cId="4208344346" sldId="282"/>
            <ac:picMk id="7" creationId="{551C5681-533B-404D-90A1-44F819FDB9D9}"/>
          </ac:picMkLst>
        </pc:pic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380478445" sldId="283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4050922900" sldId="284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323987047" sldId="286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3661320108" sldId="287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965717197" sldId="288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901189758" sldId="289"/>
        </pc:sldMkLst>
      </pc:sldChg>
      <pc:sldChg chg="addSp delSp modSp mod">
        <pc:chgData name="James Anderson" userId="45ca26836014d2f0" providerId="LiveId" clId="{BB4BF199-9F94-407E-80CB-F596CE0430B0}" dt="2020-05-02T19:14:53.872" v="2398" actId="1076"/>
        <pc:sldMkLst>
          <pc:docMk/>
          <pc:sldMk cId="1253586666" sldId="290"/>
        </pc:sldMkLst>
        <pc:picChg chg="add del">
          <ac:chgData name="James Anderson" userId="45ca26836014d2f0" providerId="LiveId" clId="{BB4BF199-9F94-407E-80CB-F596CE0430B0}" dt="2020-05-02T16:17:53.059" v="260"/>
          <ac:picMkLst>
            <pc:docMk/>
            <pc:sldMk cId="1253586666" sldId="290"/>
            <ac:picMk id="3" creationId="{4A8FFE26-77CD-4F8F-9AA9-9117D97447B0}"/>
          </ac:picMkLst>
        </pc:picChg>
        <pc:picChg chg="add mod">
          <ac:chgData name="James Anderson" userId="45ca26836014d2f0" providerId="LiveId" clId="{BB4BF199-9F94-407E-80CB-F596CE0430B0}" dt="2020-05-02T19:14:53.872" v="2398" actId="1076"/>
          <ac:picMkLst>
            <pc:docMk/>
            <pc:sldMk cId="1253586666" sldId="290"/>
            <ac:picMk id="5" creationId="{EDF1A5F9-E10A-4A88-9B94-4589458679DC}"/>
          </ac:picMkLst>
        </pc:picChg>
      </pc:sldChg>
      <pc:sldChg chg="delSp add del setBg delDesignElem">
        <pc:chgData name="James Anderson" userId="45ca26836014d2f0" providerId="LiveId" clId="{BB4BF199-9F94-407E-80CB-F596CE0430B0}" dt="2020-05-02T16:10:36.206" v="189" actId="47"/>
        <pc:sldMkLst>
          <pc:docMk/>
          <pc:sldMk cId="2537813070" sldId="291"/>
        </pc:sldMkLst>
        <pc:spChg chg="del">
          <ac:chgData name="James Anderson" userId="45ca26836014d2f0" providerId="LiveId" clId="{BB4BF199-9F94-407E-80CB-F596CE0430B0}" dt="2020-05-02T16:10:23.646" v="183"/>
          <ac:spMkLst>
            <pc:docMk/>
            <pc:sldMk cId="2537813070" sldId="291"/>
            <ac:spMk id="104" creationId="{9228552E-C8B1-4A80-8448-0787CE0FC704}"/>
          </ac:spMkLst>
        </pc:sp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99007326" sldId="292"/>
        </pc:sldMkLst>
      </pc:sldChg>
      <pc:sldChg chg="delSp add del setBg delDesignElem">
        <pc:chgData name="James Anderson" userId="45ca26836014d2f0" providerId="LiveId" clId="{BB4BF199-9F94-407E-80CB-F596CE0430B0}" dt="2020-05-02T16:10:36.206" v="189" actId="47"/>
        <pc:sldMkLst>
          <pc:docMk/>
          <pc:sldMk cId="2052651589" sldId="292"/>
        </pc:sldMkLst>
        <pc:spChg chg="del">
          <ac:chgData name="James Anderson" userId="45ca26836014d2f0" providerId="LiveId" clId="{BB4BF199-9F94-407E-80CB-F596CE0430B0}" dt="2020-05-02T16:10:24.731" v="185"/>
          <ac:spMkLst>
            <pc:docMk/>
            <pc:sldMk cId="2052651589" sldId="292"/>
            <ac:spMk id="104" creationId="{9228552E-C8B1-4A80-8448-0787CE0FC704}"/>
          </ac:spMkLst>
        </pc:spChg>
      </pc:sldChg>
      <pc:sldChg chg="delSp add del setBg delDesignElem">
        <pc:chgData name="James Anderson" userId="45ca26836014d2f0" providerId="LiveId" clId="{BB4BF199-9F94-407E-80CB-F596CE0430B0}" dt="2020-05-02T16:10:36.206" v="189" actId="47"/>
        <pc:sldMkLst>
          <pc:docMk/>
          <pc:sldMk cId="1484434836" sldId="293"/>
        </pc:sldMkLst>
        <pc:spChg chg="del">
          <ac:chgData name="James Anderson" userId="45ca26836014d2f0" providerId="LiveId" clId="{BB4BF199-9F94-407E-80CB-F596CE0430B0}" dt="2020-05-02T16:10:25.461" v="187"/>
          <ac:spMkLst>
            <pc:docMk/>
            <pc:sldMk cId="1484434836" sldId="293"/>
            <ac:spMk id="104" creationId="{9228552E-C8B1-4A80-8448-0787CE0FC704}"/>
          </ac:spMkLst>
        </pc:sp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901926349" sldId="293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3591305802" sldId="294"/>
        </pc:sldMkLst>
      </pc:sldChg>
      <pc:sldChg chg="addSp delSp modSp add mod">
        <pc:chgData name="James Anderson" userId="45ca26836014d2f0" providerId="LiveId" clId="{BB4BF199-9F94-407E-80CB-F596CE0430B0}" dt="2020-05-02T16:37:59.134" v="700" actId="14100"/>
        <pc:sldMkLst>
          <pc:docMk/>
          <pc:sldMk cId="3763238291" sldId="294"/>
        </pc:sldMkLst>
        <pc:spChg chg="mod">
          <ac:chgData name="James Anderson" userId="45ca26836014d2f0" providerId="LiveId" clId="{BB4BF199-9F94-407E-80CB-F596CE0430B0}" dt="2020-05-02T16:13:54.503" v="212" actId="27636"/>
          <ac:spMkLst>
            <pc:docMk/>
            <pc:sldMk cId="3763238291" sldId="294"/>
            <ac:spMk id="2" creationId="{A0DA0259-9BE6-4D8E-8E9F-2FCBC0D34315}"/>
          </ac:spMkLst>
        </pc:spChg>
        <pc:spChg chg="del mod">
          <ac:chgData name="James Anderson" userId="45ca26836014d2f0" providerId="LiveId" clId="{BB4BF199-9F94-407E-80CB-F596CE0430B0}" dt="2020-05-02T16:18:49.843" v="271" actId="478"/>
          <ac:spMkLst>
            <pc:docMk/>
            <pc:sldMk cId="3763238291" sldId="294"/>
            <ac:spMk id="3" creationId="{21DFE842-E9F1-4C03-B7C7-A0655954DE45}"/>
          </ac:spMkLst>
        </pc:spChg>
        <pc:spChg chg="add mod">
          <ac:chgData name="James Anderson" userId="45ca26836014d2f0" providerId="LiveId" clId="{BB4BF199-9F94-407E-80CB-F596CE0430B0}" dt="2020-05-02T16:34:43.733" v="526" actId="14100"/>
          <ac:spMkLst>
            <pc:docMk/>
            <pc:sldMk cId="3763238291" sldId="294"/>
            <ac:spMk id="6" creationId="{692D159E-73C7-4B55-8346-5B335C93B1DA}"/>
          </ac:spMkLst>
        </pc:spChg>
        <pc:spChg chg="add del mod">
          <ac:chgData name="James Anderson" userId="45ca26836014d2f0" providerId="LiveId" clId="{BB4BF199-9F94-407E-80CB-F596CE0430B0}" dt="2020-05-02T16:18:52.862" v="272" actId="478"/>
          <ac:spMkLst>
            <pc:docMk/>
            <pc:sldMk cId="3763238291" sldId="294"/>
            <ac:spMk id="9" creationId="{E4243B28-B99E-4158-8447-806D8F833F5D}"/>
          </ac:spMkLst>
        </pc:spChg>
        <pc:spChg chg="add mod">
          <ac:chgData name="James Anderson" userId="45ca26836014d2f0" providerId="LiveId" clId="{BB4BF199-9F94-407E-80CB-F596CE0430B0}" dt="2020-05-02T16:33:27.724" v="492" actId="14100"/>
          <ac:spMkLst>
            <pc:docMk/>
            <pc:sldMk cId="3763238291" sldId="294"/>
            <ac:spMk id="11" creationId="{16210EA0-7E2F-4338-B1C2-9252B60C6238}"/>
          </ac:spMkLst>
        </pc:spChg>
        <pc:spChg chg="add mod">
          <ac:chgData name="James Anderson" userId="45ca26836014d2f0" providerId="LiveId" clId="{BB4BF199-9F94-407E-80CB-F596CE0430B0}" dt="2020-05-02T16:33:27.724" v="492" actId="14100"/>
          <ac:spMkLst>
            <pc:docMk/>
            <pc:sldMk cId="3763238291" sldId="294"/>
            <ac:spMk id="12" creationId="{20FCBB25-6C16-4B96-8BA3-C7C836CB6CA8}"/>
          </ac:spMkLst>
        </pc:spChg>
        <pc:spChg chg="add mod">
          <ac:chgData name="James Anderson" userId="45ca26836014d2f0" providerId="LiveId" clId="{BB4BF199-9F94-407E-80CB-F596CE0430B0}" dt="2020-05-02T16:33:27.724" v="492" actId="14100"/>
          <ac:spMkLst>
            <pc:docMk/>
            <pc:sldMk cId="3763238291" sldId="294"/>
            <ac:spMk id="13" creationId="{96648BFC-8ADE-4D25-8045-EBB714BF8120}"/>
          </ac:spMkLst>
        </pc:spChg>
        <pc:spChg chg="add mod">
          <ac:chgData name="James Anderson" userId="45ca26836014d2f0" providerId="LiveId" clId="{BB4BF199-9F94-407E-80CB-F596CE0430B0}" dt="2020-05-02T16:34:35.046" v="525" actId="14100"/>
          <ac:spMkLst>
            <pc:docMk/>
            <pc:sldMk cId="3763238291" sldId="294"/>
            <ac:spMk id="14" creationId="{2CA085F7-2145-4EC1-95A6-A0003EB76E27}"/>
          </ac:spMkLst>
        </pc:spChg>
        <pc:spChg chg="add mod">
          <ac:chgData name="James Anderson" userId="45ca26836014d2f0" providerId="LiveId" clId="{BB4BF199-9F94-407E-80CB-F596CE0430B0}" dt="2020-05-02T16:36:33.829" v="628" actId="313"/>
          <ac:spMkLst>
            <pc:docMk/>
            <pc:sldMk cId="3763238291" sldId="294"/>
            <ac:spMk id="15" creationId="{6219696F-C499-4C5C-871C-DF9727576BDC}"/>
          </ac:spMkLst>
        </pc:spChg>
        <pc:spChg chg="add mod">
          <ac:chgData name="James Anderson" userId="45ca26836014d2f0" providerId="LiveId" clId="{BB4BF199-9F94-407E-80CB-F596CE0430B0}" dt="2020-05-02T16:37:59.134" v="700" actId="14100"/>
          <ac:spMkLst>
            <pc:docMk/>
            <pc:sldMk cId="3763238291" sldId="294"/>
            <ac:spMk id="16" creationId="{DB3DE086-C8F8-4DDF-996B-3C50A2534619}"/>
          </ac:spMkLst>
        </pc:spChg>
        <pc:picChg chg="del mod">
          <ac:chgData name="James Anderson" userId="45ca26836014d2f0" providerId="LiveId" clId="{BB4BF199-9F94-407E-80CB-F596CE0430B0}" dt="2020-05-02T16:17:13.593" v="247" actId="478"/>
          <ac:picMkLst>
            <pc:docMk/>
            <pc:sldMk cId="3763238291" sldId="294"/>
            <ac:picMk id="4" creationId="{F1D3EC88-5351-4439-A8B0-DBAE5837A52F}"/>
          </ac:picMkLst>
        </pc:picChg>
        <pc:picChg chg="add mod">
          <ac:chgData name="James Anderson" userId="45ca26836014d2f0" providerId="LiveId" clId="{BB4BF199-9F94-407E-80CB-F596CE0430B0}" dt="2020-05-02T16:21:16.112" v="382" actId="1076"/>
          <ac:picMkLst>
            <pc:docMk/>
            <pc:sldMk cId="3763238291" sldId="294"/>
            <ac:picMk id="5" creationId="{B3EBE9E0-A663-400B-B47C-06DD56FDCE6F}"/>
          </ac:picMkLst>
        </pc:picChg>
        <pc:picChg chg="add">
          <ac:chgData name="James Anderson" userId="45ca26836014d2f0" providerId="LiveId" clId="{BB4BF199-9F94-407E-80CB-F596CE0430B0}" dt="2020-05-02T16:17:45.783" v="254"/>
          <ac:picMkLst>
            <pc:docMk/>
            <pc:sldMk cId="3763238291" sldId="294"/>
            <ac:picMk id="7" creationId="{8A5A84DE-8B44-4212-BBFC-E8CD370FAB33}"/>
          </ac:picMkLst>
        </pc:picChg>
      </pc:sldChg>
      <pc:sldChg chg="addSp delSp modSp add mod">
        <pc:chgData name="James Anderson" userId="45ca26836014d2f0" providerId="LiveId" clId="{BB4BF199-9F94-407E-80CB-F596CE0430B0}" dt="2020-05-02T18:21:21.460" v="935" actId="20577"/>
        <pc:sldMkLst>
          <pc:docMk/>
          <pc:sldMk cId="1902346470" sldId="295"/>
        </pc:sldMkLst>
        <pc:spChg chg="mod">
          <ac:chgData name="James Anderson" userId="45ca26836014d2f0" providerId="LiveId" clId="{BB4BF199-9F94-407E-80CB-F596CE0430B0}" dt="2020-05-02T16:14:07.160" v="213"/>
          <ac:spMkLst>
            <pc:docMk/>
            <pc:sldMk cId="1902346470" sldId="295"/>
            <ac:spMk id="2" creationId="{A0DA0259-9BE6-4D8E-8E9F-2FCBC0D34315}"/>
          </ac:spMkLst>
        </pc:spChg>
        <pc:spChg chg="del mod">
          <ac:chgData name="James Anderson" userId="45ca26836014d2f0" providerId="LiveId" clId="{BB4BF199-9F94-407E-80CB-F596CE0430B0}" dt="2020-05-02T16:39:59.548" v="701" actId="478"/>
          <ac:spMkLst>
            <pc:docMk/>
            <pc:sldMk cId="1902346470" sldId="295"/>
            <ac:spMk id="3" creationId="{21DFE842-E9F1-4C03-B7C7-A0655954DE45}"/>
          </ac:spMkLst>
        </pc:spChg>
        <pc:spChg chg="add del mod">
          <ac:chgData name="James Anderson" userId="45ca26836014d2f0" providerId="LiveId" clId="{BB4BF199-9F94-407E-80CB-F596CE0430B0}" dt="2020-05-02T16:40:02.908" v="702" actId="478"/>
          <ac:spMkLst>
            <pc:docMk/>
            <pc:sldMk cId="1902346470" sldId="295"/>
            <ac:spMk id="6" creationId="{A3A371B9-741C-4BA5-95C5-F81C3BF611DF}"/>
          </ac:spMkLst>
        </pc:spChg>
        <pc:spChg chg="add mod">
          <ac:chgData name="James Anderson" userId="45ca26836014d2f0" providerId="LiveId" clId="{BB4BF199-9F94-407E-80CB-F596CE0430B0}" dt="2020-05-02T18:19:16.670" v="789" actId="1076"/>
          <ac:spMkLst>
            <pc:docMk/>
            <pc:sldMk cId="1902346470" sldId="295"/>
            <ac:spMk id="11" creationId="{CE189C49-A5B8-4AD9-9C57-E3CE92E3CD35}"/>
          </ac:spMkLst>
        </pc:spChg>
        <pc:spChg chg="add mod">
          <ac:chgData name="James Anderson" userId="45ca26836014d2f0" providerId="LiveId" clId="{BB4BF199-9F94-407E-80CB-F596CE0430B0}" dt="2020-05-02T18:21:21.460" v="935" actId="20577"/>
          <ac:spMkLst>
            <pc:docMk/>
            <pc:sldMk cId="1902346470" sldId="295"/>
            <ac:spMk id="12" creationId="{6A176A15-0CA5-4BFF-B3C1-84CD6739DD84}"/>
          </ac:spMkLst>
        </pc:spChg>
        <pc:picChg chg="mod">
          <ac:chgData name="James Anderson" userId="45ca26836014d2f0" providerId="LiveId" clId="{BB4BF199-9F94-407E-80CB-F596CE0430B0}" dt="2020-05-02T16:17:42.659" v="253" actId="14100"/>
          <ac:picMkLst>
            <pc:docMk/>
            <pc:sldMk cId="1902346470" sldId="295"/>
            <ac:picMk id="4" creationId="{F1D3EC88-5351-4439-A8B0-DBAE5837A52F}"/>
          </ac:picMkLst>
        </pc:picChg>
        <pc:picChg chg="add mod modCrop">
          <ac:chgData name="James Anderson" userId="45ca26836014d2f0" providerId="LiveId" clId="{BB4BF199-9F94-407E-80CB-F596CE0430B0}" dt="2020-05-02T16:40:42.515" v="710" actId="1076"/>
          <ac:picMkLst>
            <pc:docMk/>
            <pc:sldMk cId="1902346470" sldId="295"/>
            <ac:picMk id="7" creationId="{1A7AE376-E165-4100-AFAE-D918212F2AD3}"/>
          </ac:picMkLst>
        </pc:picChg>
        <pc:picChg chg="add mod">
          <ac:chgData name="James Anderson" userId="45ca26836014d2f0" providerId="LiveId" clId="{BB4BF199-9F94-407E-80CB-F596CE0430B0}" dt="2020-05-02T16:41:43.915" v="714" actId="1076"/>
          <ac:picMkLst>
            <pc:docMk/>
            <pc:sldMk cId="1902346470" sldId="295"/>
            <ac:picMk id="8" creationId="{30826462-2105-4874-B756-68FE90E1FAA7}"/>
          </ac:picMkLst>
        </pc:picChg>
        <pc:picChg chg="add del mod">
          <ac:chgData name="James Anderson" userId="45ca26836014d2f0" providerId="LiveId" clId="{BB4BF199-9F94-407E-80CB-F596CE0430B0}" dt="2020-05-02T18:18:25.108" v="756" actId="478"/>
          <ac:picMkLst>
            <pc:docMk/>
            <pc:sldMk cId="1902346470" sldId="295"/>
            <ac:picMk id="9" creationId="{382AD3DC-2B7A-46C9-A5AB-7E54C217FFAB}"/>
          </ac:picMkLst>
        </pc:pic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925432080" sldId="295"/>
        </pc:sldMkLst>
      </pc:sldChg>
      <pc:sldChg chg="addSp delSp modSp add del mod">
        <pc:chgData name="James Anderson" userId="45ca26836014d2f0" providerId="LiveId" clId="{BB4BF199-9F94-407E-80CB-F596CE0430B0}" dt="2020-05-02T16:47:43.159" v="753" actId="2696"/>
        <pc:sldMkLst>
          <pc:docMk/>
          <pc:sldMk cId="1018457669" sldId="296"/>
        </pc:sldMkLst>
        <pc:spChg chg="mod">
          <ac:chgData name="James Anderson" userId="45ca26836014d2f0" providerId="LiveId" clId="{BB4BF199-9F94-407E-80CB-F596CE0430B0}" dt="2020-05-02T16:14:15.767" v="217" actId="27636"/>
          <ac:spMkLst>
            <pc:docMk/>
            <pc:sldMk cId="1018457669" sldId="296"/>
            <ac:spMk id="2" creationId="{A0DA0259-9BE6-4D8E-8E9F-2FCBC0D34315}"/>
          </ac:spMkLst>
        </pc:spChg>
        <pc:spChg chg="mod">
          <ac:chgData name="James Anderson" userId="45ca26836014d2f0" providerId="LiveId" clId="{BB4BF199-9F94-407E-80CB-F596CE0430B0}" dt="2020-05-02T16:15:08.300" v="226" actId="6549"/>
          <ac:spMkLst>
            <pc:docMk/>
            <pc:sldMk cId="1018457669" sldId="296"/>
            <ac:spMk id="3" creationId="{21DFE842-E9F1-4C03-B7C7-A0655954DE45}"/>
          </ac:spMkLst>
        </pc:spChg>
        <pc:picChg chg="del">
          <ac:chgData name="James Anderson" userId="45ca26836014d2f0" providerId="LiveId" clId="{BB4BF199-9F94-407E-80CB-F596CE0430B0}" dt="2020-05-02T16:18:04.520" v="264" actId="478"/>
          <ac:picMkLst>
            <pc:docMk/>
            <pc:sldMk cId="1018457669" sldId="296"/>
            <ac:picMk id="4" creationId="{F1D3EC88-5351-4439-A8B0-DBAE5837A52F}"/>
          </ac:picMkLst>
        </pc:picChg>
        <pc:picChg chg="add">
          <ac:chgData name="James Anderson" userId="45ca26836014d2f0" providerId="LiveId" clId="{BB4BF199-9F94-407E-80CB-F596CE0430B0}" dt="2020-05-02T16:17:47.469" v="255"/>
          <ac:picMkLst>
            <pc:docMk/>
            <pc:sldMk cId="1018457669" sldId="296"/>
            <ac:picMk id="6" creationId="{03A58BE0-5B80-404F-A58C-E7B5C93506CB}"/>
          </ac:picMkLst>
        </pc:pic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401835374" sldId="296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189639693" sldId="297"/>
        </pc:sldMkLst>
      </pc:sldChg>
      <pc:sldChg chg="addSp delSp modSp add mod">
        <pc:chgData name="James Anderson" userId="45ca26836014d2f0" providerId="LiveId" clId="{BB4BF199-9F94-407E-80CB-F596CE0430B0}" dt="2020-05-02T18:40:23.056" v="1644" actId="6549"/>
        <pc:sldMkLst>
          <pc:docMk/>
          <pc:sldMk cId="3080465503" sldId="297"/>
        </pc:sldMkLst>
        <pc:spChg chg="mod">
          <ac:chgData name="James Anderson" userId="45ca26836014d2f0" providerId="LiveId" clId="{BB4BF199-9F94-407E-80CB-F596CE0430B0}" dt="2020-05-02T16:15:17.868" v="230" actId="27636"/>
          <ac:spMkLst>
            <pc:docMk/>
            <pc:sldMk cId="3080465503" sldId="297"/>
            <ac:spMk id="2" creationId="{A0DA0259-9BE6-4D8E-8E9F-2FCBC0D34315}"/>
          </ac:spMkLst>
        </pc:spChg>
        <pc:spChg chg="del mod">
          <ac:chgData name="James Anderson" userId="45ca26836014d2f0" providerId="LiveId" clId="{BB4BF199-9F94-407E-80CB-F596CE0430B0}" dt="2020-05-02T18:33:36.023" v="1445" actId="478"/>
          <ac:spMkLst>
            <pc:docMk/>
            <pc:sldMk cId="3080465503" sldId="297"/>
            <ac:spMk id="3" creationId="{21DFE842-E9F1-4C03-B7C7-A0655954DE45}"/>
          </ac:spMkLst>
        </pc:spChg>
        <pc:spChg chg="add mod">
          <ac:chgData name="James Anderson" userId="45ca26836014d2f0" providerId="LiveId" clId="{BB4BF199-9F94-407E-80CB-F596CE0430B0}" dt="2020-05-02T18:39:23.273" v="1589" actId="1076"/>
          <ac:spMkLst>
            <pc:docMk/>
            <pc:sldMk cId="3080465503" sldId="297"/>
            <ac:spMk id="9" creationId="{E0712CD3-C1AA-4C41-A204-2E1A62A218C4}"/>
          </ac:spMkLst>
        </pc:spChg>
        <pc:spChg chg="add del mod">
          <ac:chgData name="James Anderson" userId="45ca26836014d2f0" providerId="LiveId" clId="{BB4BF199-9F94-407E-80CB-F596CE0430B0}" dt="2020-05-02T18:33:40.412" v="1446" actId="478"/>
          <ac:spMkLst>
            <pc:docMk/>
            <pc:sldMk cId="3080465503" sldId="297"/>
            <ac:spMk id="10" creationId="{4D49BD2E-29B4-47F5-A4AC-D04F6D174077}"/>
          </ac:spMkLst>
        </pc:spChg>
        <pc:spChg chg="add mod">
          <ac:chgData name="James Anderson" userId="45ca26836014d2f0" providerId="LiveId" clId="{BB4BF199-9F94-407E-80CB-F596CE0430B0}" dt="2020-05-02T18:39:06.942" v="1587" actId="1582"/>
          <ac:spMkLst>
            <pc:docMk/>
            <pc:sldMk cId="3080465503" sldId="297"/>
            <ac:spMk id="11" creationId="{3AB80473-FA40-4EC5-8F74-D64A7FA317E2}"/>
          </ac:spMkLst>
        </pc:spChg>
        <pc:spChg chg="add mod ord">
          <ac:chgData name="James Anderson" userId="45ca26836014d2f0" providerId="LiveId" clId="{BB4BF199-9F94-407E-80CB-F596CE0430B0}" dt="2020-05-02T18:40:18.577" v="1641" actId="113"/>
          <ac:spMkLst>
            <pc:docMk/>
            <pc:sldMk cId="3080465503" sldId="297"/>
            <ac:spMk id="12" creationId="{6BAEC7AA-9927-4A42-BDAE-ADAC3F7AA108}"/>
          </ac:spMkLst>
        </pc:spChg>
        <pc:spChg chg="add mod">
          <ac:chgData name="James Anderson" userId="45ca26836014d2f0" providerId="LiveId" clId="{BB4BF199-9F94-407E-80CB-F596CE0430B0}" dt="2020-05-02T18:40:23.056" v="1644" actId="6549"/>
          <ac:spMkLst>
            <pc:docMk/>
            <pc:sldMk cId="3080465503" sldId="297"/>
            <ac:spMk id="21" creationId="{B612D348-B167-4010-AB53-A48790F7ABC9}"/>
          </ac:spMkLst>
        </pc:spChg>
        <pc:picChg chg="del">
          <ac:chgData name="James Anderson" userId="45ca26836014d2f0" providerId="LiveId" clId="{BB4BF199-9F94-407E-80CB-F596CE0430B0}" dt="2020-05-02T16:18:02.300" v="263" actId="478"/>
          <ac:picMkLst>
            <pc:docMk/>
            <pc:sldMk cId="3080465503" sldId="297"/>
            <ac:picMk id="4" creationId="{F1D3EC88-5351-4439-A8B0-DBAE5837A52F}"/>
          </ac:picMkLst>
        </pc:picChg>
        <pc:picChg chg="add mod">
          <ac:chgData name="James Anderson" userId="45ca26836014d2f0" providerId="LiveId" clId="{BB4BF199-9F94-407E-80CB-F596CE0430B0}" dt="2020-05-02T18:38:13.536" v="1579" actId="1076"/>
          <ac:picMkLst>
            <pc:docMk/>
            <pc:sldMk cId="3080465503" sldId="297"/>
            <ac:picMk id="5" creationId="{9543B3B2-BA94-4980-AF77-877E8BB7645A}"/>
          </ac:picMkLst>
        </pc:picChg>
        <pc:picChg chg="add">
          <ac:chgData name="James Anderson" userId="45ca26836014d2f0" providerId="LiveId" clId="{BB4BF199-9F94-407E-80CB-F596CE0430B0}" dt="2020-05-02T16:17:48.800" v="256"/>
          <ac:picMkLst>
            <pc:docMk/>
            <pc:sldMk cId="3080465503" sldId="297"/>
            <ac:picMk id="6" creationId="{04EE6C4C-4E0F-4E42-A210-CECF100BBD30}"/>
          </ac:picMkLst>
        </pc:picChg>
        <pc:picChg chg="add mod">
          <ac:chgData name="James Anderson" userId="45ca26836014d2f0" providerId="LiveId" clId="{BB4BF199-9F94-407E-80CB-F596CE0430B0}" dt="2020-05-02T16:45:13.859" v="736" actId="1076"/>
          <ac:picMkLst>
            <pc:docMk/>
            <pc:sldMk cId="3080465503" sldId="297"/>
            <ac:picMk id="7" creationId="{60AF2FA2-78E4-4F1F-91A6-220E15986FB0}"/>
          </ac:picMkLst>
        </pc:picChg>
        <pc:picChg chg="add mod modCrop">
          <ac:chgData name="James Anderson" userId="45ca26836014d2f0" providerId="LiveId" clId="{BB4BF199-9F94-407E-80CB-F596CE0430B0}" dt="2020-05-02T18:38:05.626" v="1578" actId="1440"/>
          <ac:picMkLst>
            <pc:docMk/>
            <pc:sldMk cId="3080465503" sldId="297"/>
            <ac:picMk id="13" creationId="{DC11F912-FFC7-4957-ABFC-A8121CB5722A}"/>
          </ac:picMkLst>
        </pc:picChg>
        <pc:cxnChg chg="add mod">
          <ac:chgData name="James Anderson" userId="45ca26836014d2f0" providerId="LiveId" clId="{BB4BF199-9F94-407E-80CB-F596CE0430B0}" dt="2020-05-02T18:38:59.224" v="1586" actId="1582"/>
          <ac:cxnSpMkLst>
            <pc:docMk/>
            <pc:sldMk cId="3080465503" sldId="297"/>
            <ac:cxnSpMk id="15" creationId="{AE272D26-12AD-499A-9176-8AFD9EDE005C}"/>
          </ac:cxnSpMkLst>
        </pc:cxnChg>
        <pc:cxnChg chg="add mod">
          <ac:chgData name="James Anderson" userId="45ca26836014d2f0" providerId="LiveId" clId="{BB4BF199-9F94-407E-80CB-F596CE0430B0}" dt="2020-05-02T18:38:59.224" v="1586" actId="1582"/>
          <ac:cxnSpMkLst>
            <pc:docMk/>
            <pc:sldMk cId="3080465503" sldId="297"/>
            <ac:cxnSpMk id="19" creationId="{CA526E37-859F-4992-A61A-42BCD19D0370}"/>
          </ac:cxnSpMkLst>
        </pc:cxnChg>
      </pc:sldChg>
      <pc:sldChg chg="addSp delSp modSp add mod">
        <pc:chgData name="James Anderson" userId="45ca26836014d2f0" providerId="LiveId" clId="{BB4BF199-9F94-407E-80CB-F596CE0430B0}" dt="2020-05-02T18:44:18.757" v="1774" actId="6549"/>
        <pc:sldMkLst>
          <pc:docMk/>
          <pc:sldMk cId="369090622" sldId="298"/>
        </pc:sldMkLst>
        <pc:spChg chg="mod">
          <ac:chgData name="James Anderson" userId="45ca26836014d2f0" providerId="LiveId" clId="{BB4BF199-9F94-407E-80CB-F596CE0430B0}" dt="2020-05-02T18:44:18.757" v="1774" actId="6549"/>
          <ac:spMkLst>
            <pc:docMk/>
            <pc:sldMk cId="369090622" sldId="298"/>
            <ac:spMk id="2" creationId="{A0DA0259-9BE6-4D8E-8E9F-2FCBC0D34315}"/>
          </ac:spMkLst>
        </pc:spChg>
        <pc:spChg chg="del mod">
          <ac:chgData name="James Anderson" userId="45ca26836014d2f0" providerId="LiveId" clId="{BB4BF199-9F94-407E-80CB-F596CE0430B0}" dt="2020-05-02T18:40:49.287" v="1645" actId="21"/>
          <ac:spMkLst>
            <pc:docMk/>
            <pc:sldMk cId="369090622" sldId="298"/>
            <ac:spMk id="3" creationId="{21DFE842-E9F1-4C03-B7C7-A0655954DE45}"/>
          </ac:spMkLst>
        </pc:spChg>
        <pc:spChg chg="add del mod">
          <ac:chgData name="James Anderson" userId="45ca26836014d2f0" providerId="LiveId" clId="{BB4BF199-9F94-407E-80CB-F596CE0430B0}" dt="2020-05-02T18:40:54.478" v="1646" actId="21"/>
          <ac:spMkLst>
            <pc:docMk/>
            <pc:sldMk cId="369090622" sldId="298"/>
            <ac:spMk id="9" creationId="{056BE3A1-B881-4B9E-940C-3643B03CCC0F}"/>
          </ac:spMkLst>
        </pc:spChg>
        <pc:spChg chg="add mod">
          <ac:chgData name="James Anderson" userId="45ca26836014d2f0" providerId="LiveId" clId="{BB4BF199-9F94-407E-80CB-F596CE0430B0}" dt="2020-05-02T18:43:30.943" v="1749" actId="20577"/>
          <ac:spMkLst>
            <pc:docMk/>
            <pc:sldMk cId="369090622" sldId="298"/>
            <ac:spMk id="11" creationId="{54C68400-A97B-4377-B82B-088D672C482A}"/>
          </ac:spMkLst>
        </pc:spChg>
        <pc:spChg chg="add mod">
          <ac:chgData name="James Anderson" userId="45ca26836014d2f0" providerId="LiveId" clId="{BB4BF199-9F94-407E-80CB-F596CE0430B0}" dt="2020-05-02T18:43:33.953" v="1751" actId="20577"/>
          <ac:spMkLst>
            <pc:docMk/>
            <pc:sldMk cId="369090622" sldId="298"/>
            <ac:spMk id="12" creationId="{7F60D292-97CF-4F93-8656-F1606596E93C}"/>
          </ac:spMkLst>
        </pc:spChg>
        <pc:picChg chg="del">
          <ac:chgData name="James Anderson" userId="45ca26836014d2f0" providerId="LiveId" clId="{BB4BF199-9F94-407E-80CB-F596CE0430B0}" dt="2020-05-02T16:17:59.961" v="262" actId="478"/>
          <ac:picMkLst>
            <pc:docMk/>
            <pc:sldMk cId="369090622" sldId="298"/>
            <ac:picMk id="4" creationId="{F1D3EC88-5351-4439-A8B0-DBAE5837A52F}"/>
          </ac:picMkLst>
        </pc:picChg>
        <pc:picChg chg="add mod modCrop">
          <ac:chgData name="James Anderson" userId="45ca26836014d2f0" providerId="LiveId" clId="{BB4BF199-9F94-407E-80CB-F596CE0430B0}" dt="2020-05-02T18:42:03.657" v="1657" actId="1076"/>
          <ac:picMkLst>
            <pc:docMk/>
            <pc:sldMk cId="369090622" sldId="298"/>
            <ac:picMk id="5" creationId="{78548508-0E7B-4A00-A98E-AD31CDEA0007}"/>
          </ac:picMkLst>
        </pc:picChg>
        <pc:picChg chg="add">
          <ac:chgData name="James Anderson" userId="45ca26836014d2f0" providerId="LiveId" clId="{BB4BF199-9F94-407E-80CB-F596CE0430B0}" dt="2020-05-02T16:17:49.666" v="257"/>
          <ac:picMkLst>
            <pc:docMk/>
            <pc:sldMk cId="369090622" sldId="298"/>
            <ac:picMk id="6" creationId="{4975A68A-2754-461A-B2AE-3BA71EEA19B4}"/>
          </ac:picMkLst>
        </pc:picChg>
        <pc:picChg chg="add mod modCrop">
          <ac:chgData name="James Anderson" userId="45ca26836014d2f0" providerId="LiveId" clId="{BB4BF199-9F94-407E-80CB-F596CE0430B0}" dt="2020-05-02T18:42:01.771" v="1656" actId="1076"/>
          <ac:picMkLst>
            <pc:docMk/>
            <pc:sldMk cId="369090622" sldId="298"/>
            <ac:picMk id="7" creationId="{F4C4F41A-958A-470A-854B-C6409533885B}"/>
          </ac:picMkLst>
        </pc:pic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370571619" sldId="298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644732860" sldId="299"/>
        </pc:sldMkLst>
      </pc:sldChg>
      <pc:sldChg chg="addSp delSp modSp add mod">
        <pc:chgData name="James Anderson" userId="45ca26836014d2f0" providerId="LiveId" clId="{BB4BF199-9F94-407E-80CB-F596CE0430B0}" dt="2020-05-02T19:08:29.312" v="2144" actId="20577"/>
        <pc:sldMkLst>
          <pc:docMk/>
          <pc:sldMk cId="3147515377" sldId="299"/>
        </pc:sldMkLst>
        <pc:spChg chg="mod">
          <ac:chgData name="James Anderson" userId="45ca26836014d2f0" providerId="LiveId" clId="{BB4BF199-9F94-407E-80CB-F596CE0430B0}" dt="2020-05-02T16:15:44.249" v="241" actId="27636"/>
          <ac:spMkLst>
            <pc:docMk/>
            <pc:sldMk cId="3147515377" sldId="299"/>
            <ac:spMk id="2" creationId="{A0DA0259-9BE6-4D8E-8E9F-2FCBC0D34315}"/>
          </ac:spMkLst>
        </pc:spChg>
        <pc:spChg chg="del mod">
          <ac:chgData name="James Anderson" userId="45ca26836014d2f0" providerId="LiveId" clId="{BB4BF199-9F94-407E-80CB-F596CE0430B0}" dt="2020-05-02T16:46:58.472" v="744" actId="478"/>
          <ac:spMkLst>
            <pc:docMk/>
            <pc:sldMk cId="3147515377" sldId="299"/>
            <ac:spMk id="3" creationId="{21DFE842-E9F1-4C03-B7C7-A0655954DE45}"/>
          </ac:spMkLst>
        </pc:spChg>
        <pc:spChg chg="add del mod">
          <ac:chgData name="James Anderson" userId="45ca26836014d2f0" providerId="LiveId" clId="{BB4BF199-9F94-407E-80CB-F596CE0430B0}" dt="2020-05-02T16:47:02.318" v="745" actId="478"/>
          <ac:spMkLst>
            <pc:docMk/>
            <pc:sldMk cId="3147515377" sldId="299"/>
            <ac:spMk id="8" creationId="{DD4920F4-F240-42BA-A37A-DC7717D91C2A}"/>
          </ac:spMkLst>
        </pc:spChg>
        <pc:spChg chg="add mod">
          <ac:chgData name="James Anderson" userId="45ca26836014d2f0" providerId="LiveId" clId="{BB4BF199-9F94-407E-80CB-F596CE0430B0}" dt="2020-05-02T19:08:29.312" v="2144" actId="20577"/>
          <ac:spMkLst>
            <pc:docMk/>
            <pc:sldMk cId="3147515377" sldId="299"/>
            <ac:spMk id="11" creationId="{A3AEF1B6-DF0C-49F4-B0B5-B4838F3682CE}"/>
          </ac:spMkLst>
        </pc:spChg>
        <pc:picChg chg="del">
          <ac:chgData name="James Anderson" userId="45ca26836014d2f0" providerId="LiveId" clId="{BB4BF199-9F94-407E-80CB-F596CE0430B0}" dt="2020-05-02T16:17:56.835" v="261" actId="478"/>
          <ac:picMkLst>
            <pc:docMk/>
            <pc:sldMk cId="3147515377" sldId="299"/>
            <ac:picMk id="4" creationId="{F1D3EC88-5351-4439-A8B0-DBAE5837A52F}"/>
          </ac:picMkLst>
        </pc:picChg>
        <pc:picChg chg="add mod">
          <ac:chgData name="James Anderson" userId="45ca26836014d2f0" providerId="LiveId" clId="{BB4BF199-9F94-407E-80CB-F596CE0430B0}" dt="2020-05-02T16:47:28.520" v="752" actId="1076"/>
          <ac:picMkLst>
            <pc:docMk/>
            <pc:sldMk cId="3147515377" sldId="299"/>
            <ac:picMk id="5" creationId="{00203450-0511-460B-950F-31DECFEC9A25}"/>
          </ac:picMkLst>
        </pc:picChg>
        <pc:picChg chg="add">
          <ac:chgData name="James Anderson" userId="45ca26836014d2f0" providerId="LiveId" clId="{BB4BF199-9F94-407E-80CB-F596CE0430B0}" dt="2020-05-02T16:17:50.742" v="258"/>
          <ac:picMkLst>
            <pc:docMk/>
            <pc:sldMk cId="3147515377" sldId="299"/>
            <ac:picMk id="6" creationId="{6601ED35-FB8C-4E22-B349-5B086E912B54}"/>
          </ac:picMkLst>
        </pc:picChg>
        <pc:picChg chg="add mod modCrop">
          <ac:chgData name="James Anderson" userId="45ca26836014d2f0" providerId="LiveId" clId="{BB4BF199-9F94-407E-80CB-F596CE0430B0}" dt="2020-05-02T16:47:21.398" v="750" actId="1076"/>
          <ac:picMkLst>
            <pc:docMk/>
            <pc:sldMk cId="3147515377" sldId="299"/>
            <ac:picMk id="10" creationId="{A5E627BA-7B33-42C5-AD9E-B35B627D2319}"/>
          </ac:picMkLst>
        </pc:picChg>
      </pc:sldChg>
      <pc:sldChg chg="addSp modSp add mod">
        <pc:chgData name="James Anderson" userId="45ca26836014d2f0" providerId="LiveId" clId="{BB4BF199-9F94-407E-80CB-F596CE0430B0}" dt="2020-05-02T18:22:41.937" v="997" actId="14100"/>
        <pc:sldMkLst>
          <pc:docMk/>
          <pc:sldMk cId="423186993" sldId="300"/>
        </pc:sldMkLst>
        <pc:spChg chg="add mod">
          <ac:chgData name="James Anderson" userId="45ca26836014d2f0" providerId="LiveId" clId="{BB4BF199-9F94-407E-80CB-F596CE0430B0}" dt="2020-05-02T18:22:41.937" v="997" actId="14100"/>
          <ac:spMkLst>
            <pc:docMk/>
            <pc:sldMk cId="423186993" sldId="300"/>
            <ac:spMk id="9" creationId="{6CEEBB8D-C8BE-42DF-AA20-143077B8B264}"/>
          </ac:spMkLst>
        </pc:spChg>
        <pc:picChg chg="add mod">
          <ac:chgData name="James Anderson" userId="45ca26836014d2f0" providerId="LiveId" clId="{BB4BF199-9F94-407E-80CB-F596CE0430B0}" dt="2020-05-02T16:42:22.667" v="717" actId="1076"/>
          <ac:picMkLst>
            <pc:docMk/>
            <pc:sldMk cId="423186993" sldId="300"/>
            <ac:picMk id="3" creationId="{C96F109D-F26E-470B-BA24-E247A89F063F}"/>
          </ac:picMkLst>
        </pc:picChg>
      </pc:sldChg>
      <pc:sldChg chg="addSp delSp modSp add mod">
        <pc:chgData name="James Anderson" userId="45ca26836014d2f0" providerId="LiveId" clId="{BB4BF199-9F94-407E-80CB-F596CE0430B0}" dt="2020-05-02T18:32:09.680" v="1424" actId="14100"/>
        <pc:sldMkLst>
          <pc:docMk/>
          <pc:sldMk cId="1094758011" sldId="301"/>
        </pc:sldMkLst>
        <pc:spChg chg="add mod">
          <ac:chgData name="James Anderson" userId="45ca26836014d2f0" providerId="LiveId" clId="{BB4BF199-9F94-407E-80CB-F596CE0430B0}" dt="2020-05-02T18:26:22.173" v="1235" actId="313"/>
          <ac:spMkLst>
            <pc:docMk/>
            <pc:sldMk cId="1094758011" sldId="301"/>
            <ac:spMk id="9" creationId="{02D5AF43-929E-4B44-9BCA-37436970FB94}"/>
          </ac:spMkLst>
        </pc:spChg>
        <pc:spChg chg="add mod">
          <ac:chgData name="James Anderson" userId="45ca26836014d2f0" providerId="LiveId" clId="{BB4BF199-9F94-407E-80CB-F596CE0430B0}" dt="2020-05-02T18:25:26.681" v="1179" actId="1076"/>
          <ac:spMkLst>
            <pc:docMk/>
            <pc:sldMk cId="1094758011" sldId="301"/>
            <ac:spMk id="10" creationId="{7708C342-0D56-4CD7-A0CC-4555D62F607B}"/>
          </ac:spMkLst>
        </pc:spChg>
        <pc:spChg chg="add mod">
          <ac:chgData name="James Anderson" userId="45ca26836014d2f0" providerId="LiveId" clId="{BB4BF199-9F94-407E-80CB-F596CE0430B0}" dt="2020-05-02T18:32:09.680" v="1424" actId="14100"/>
          <ac:spMkLst>
            <pc:docMk/>
            <pc:sldMk cId="1094758011" sldId="301"/>
            <ac:spMk id="11" creationId="{61C9A9F4-5853-4011-BF8A-631981875F50}"/>
          </ac:spMkLst>
        </pc:spChg>
        <pc:picChg chg="del">
          <ac:chgData name="James Anderson" userId="45ca26836014d2f0" providerId="LiveId" clId="{BB4BF199-9F94-407E-80CB-F596CE0430B0}" dt="2020-05-02T16:42:55.101" v="719" actId="478"/>
          <ac:picMkLst>
            <pc:docMk/>
            <pc:sldMk cId="1094758011" sldId="301"/>
            <ac:picMk id="3" creationId="{C96F109D-F26E-470B-BA24-E247A89F063F}"/>
          </ac:picMkLst>
        </pc:picChg>
        <pc:picChg chg="add mod">
          <ac:chgData name="James Anderson" userId="45ca26836014d2f0" providerId="LiveId" clId="{BB4BF199-9F94-407E-80CB-F596CE0430B0}" dt="2020-05-02T16:43:07.284" v="724" actId="1076"/>
          <ac:picMkLst>
            <pc:docMk/>
            <pc:sldMk cId="1094758011" sldId="301"/>
            <ac:picMk id="5" creationId="{DF91D665-41F0-42F5-B707-3C3FEFA38F19}"/>
          </ac:picMkLst>
        </pc:picChg>
        <pc:picChg chg="del">
          <ac:chgData name="James Anderson" userId="45ca26836014d2f0" providerId="LiveId" clId="{BB4BF199-9F94-407E-80CB-F596CE0430B0}" dt="2020-05-02T16:43:00.231" v="721" actId="478"/>
          <ac:picMkLst>
            <pc:docMk/>
            <pc:sldMk cId="1094758011" sldId="301"/>
            <ac:picMk id="8" creationId="{30826462-2105-4874-B756-68FE90E1FAA7}"/>
          </ac:picMkLst>
        </pc:pic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3775163131" sldId="301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677567131" sldId="302"/>
        </pc:sldMkLst>
      </pc:sldChg>
      <pc:sldChg chg="addSp delSp modSp add mod">
        <pc:chgData name="James Anderson" userId="45ca26836014d2f0" providerId="LiveId" clId="{BB4BF199-9F94-407E-80CB-F596CE0430B0}" dt="2020-05-02T18:30:53.291" v="1390" actId="6549"/>
        <pc:sldMkLst>
          <pc:docMk/>
          <pc:sldMk cId="3965166819" sldId="302"/>
        </pc:sldMkLst>
        <pc:spChg chg="add del mod">
          <ac:chgData name="James Anderson" userId="45ca26836014d2f0" providerId="LiveId" clId="{BB4BF199-9F94-407E-80CB-F596CE0430B0}" dt="2020-05-02T18:26:59.521" v="1240" actId="478"/>
          <ac:spMkLst>
            <pc:docMk/>
            <pc:sldMk cId="3965166819" sldId="302"/>
            <ac:spMk id="8" creationId="{968A7096-1820-4EA3-B28C-B50990259543}"/>
          </ac:spMkLst>
        </pc:spChg>
        <pc:spChg chg="add mod">
          <ac:chgData name="James Anderson" userId="45ca26836014d2f0" providerId="LiveId" clId="{BB4BF199-9F94-407E-80CB-F596CE0430B0}" dt="2020-05-02T18:27:55.337" v="1287" actId="20577"/>
          <ac:spMkLst>
            <pc:docMk/>
            <pc:sldMk cId="3965166819" sldId="302"/>
            <ac:spMk id="9" creationId="{80B33565-FF00-45E4-88FC-515FC41B3165}"/>
          </ac:spMkLst>
        </pc:spChg>
        <pc:spChg chg="add mod">
          <ac:chgData name="James Anderson" userId="45ca26836014d2f0" providerId="LiveId" clId="{BB4BF199-9F94-407E-80CB-F596CE0430B0}" dt="2020-05-02T18:28:47.042" v="1362" actId="20577"/>
          <ac:spMkLst>
            <pc:docMk/>
            <pc:sldMk cId="3965166819" sldId="302"/>
            <ac:spMk id="10" creationId="{5A48AEBB-85ED-4A2A-A3BF-EA9E2AE40C83}"/>
          </ac:spMkLst>
        </pc:spChg>
        <pc:spChg chg="add mod">
          <ac:chgData name="James Anderson" userId="45ca26836014d2f0" providerId="LiveId" clId="{BB4BF199-9F94-407E-80CB-F596CE0430B0}" dt="2020-05-02T18:30:53.291" v="1390" actId="6549"/>
          <ac:spMkLst>
            <pc:docMk/>
            <pc:sldMk cId="3965166819" sldId="302"/>
            <ac:spMk id="11" creationId="{1CA303FB-232B-4B9D-9876-3F1F4CB1BF7C}"/>
          </ac:spMkLst>
        </pc:spChg>
        <pc:picChg chg="add mod">
          <ac:chgData name="James Anderson" userId="45ca26836014d2f0" providerId="LiveId" clId="{BB4BF199-9F94-407E-80CB-F596CE0430B0}" dt="2020-05-02T16:44:00.968" v="729" actId="14100"/>
          <ac:picMkLst>
            <pc:docMk/>
            <pc:sldMk cId="3965166819" sldId="302"/>
            <ac:picMk id="3" creationId="{3554A976-650C-4DC1-A76B-051492833433}"/>
          </ac:picMkLst>
        </pc:picChg>
        <pc:picChg chg="del">
          <ac:chgData name="James Anderson" userId="45ca26836014d2f0" providerId="LiveId" clId="{BB4BF199-9F94-407E-80CB-F596CE0430B0}" dt="2020-05-02T16:43:53.165" v="726" actId="478"/>
          <ac:picMkLst>
            <pc:docMk/>
            <pc:sldMk cId="3965166819" sldId="302"/>
            <ac:picMk id="5" creationId="{DF91D665-41F0-42F5-B707-3C3FEFA38F19}"/>
          </ac:picMkLst>
        </pc:picChg>
      </pc:sldChg>
      <pc:sldChg chg="addSp delSp modSp add del mod">
        <pc:chgData name="James Anderson" userId="45ca26836014d2f0" providerId="LiveId" clId="{BB4BF199-9F94-407E-80CB-F596CE0430B0}" dt="2020-05-02T19:03:41.750" v="1965" actId="2696"/>
        <pc:sldMkLst>
          <pc:docMk/>
          <pc:sldMk cId="231943520" sldId="303"/>
        </pc:sldMkLst>
        <pc:spChg chg="del">
          <ac:chgData name="James Anderson" userId="45ca26836014d2f0" providerId="LiveId" clId="{BB4BF199-9F94-407E-80CB-F596CE0430B0}" dt="2020-05-02T18:43:59.602" v="1753" actId="478"/>
          <ac:spMkLst>
            <pc:docMk/>
            <pc:sldMk cId="231943520" sldId="303"/>
            <ac:spMk id="11" creationId="{54C68400-A97B-4377-B82B-088D672C482A}"/>
          </ac:spMkLst>
        </pc:spChg>
        <pc:spChg chg="del">
          <ac:chgData name="James Anderson" userId="45ca26836014d2f0" providerId="LiveId" clId="{BB4BF199-9F94-407E-80CB-F596CE0430B0}" dt="2020-05-02T18:43:59.602" v="1753" actId="478"/>
          <ac:spMkLst>
            <pc:docMk/>
            <pc:sldMk cId="231943520" sldId="303"/>
            <ac:spMk id="12" creationId="{7F60D292-97CF-4F93-8656-F1606596E93C}"/>
          </ac:spMkLst>
        </pc:spChg>
        <pc:picChg chg="add mod">
          <ac:chgData name="James Anderson" userId="45ca26836014d2f0" providerId="LiveId" clId="{BB4BF199-9F94-407E-80CB-F596CE0430B0}" dt="2020-05-02T18:46:39.999" v="1796" actId="1076"/>
          <ac:picMkLst>
            <pc:docMk/>
            <pc:sldMk cId="231943520" sldId="303"/>
            <ac:picMk id="3" creationId="{98A8B3FD-8980-4D22-9D81-71F654B49F03}"/>
          </ac:picMkLst>
        </pc:picChg>
        <pc:picChg chg="del">
          <ac:chgData name="James Anderson" userId="45ca26836014d2f0" providerId="LiveId" clId="{BB4BF199-9F94-407E-80CB-F596CE0430B0}" dt="2020-05-02T18:43:59.602" v="1753" actId="478"/>
          <ac:picMkLst>
            <pc:docMk/>
            <pc:sldMk cId="231943520" sldId="303"/>
            <ac:picMk id="5" creationId="{78548508-0E7B-4A00-A98E-AD31CDEA0007}"/>
          </ac:picMkLst>
        </pc:picChg>
        <pc:picChg chg="del">
          <ac:chgData name="James Anderson" userId="45ca26836014d2f0" providerId="LiveId" clId="{BB4BF199-9F94-407E-80CB-F596CE0430B0}" dt="2020-05-02T18:43:59.602" v="1753" actId="478"/>
          <ac:picMkLst>
            <pc:docMk/>
            <pc:sldMk cId="231943520" sldId="303"/>
            <ac:picMk id="7" creationId="{F4C4F41A-958A-470A-854B-C6409533885B}"/>
          </ac:picMkLst>
        </pc:picChg>
        <pc:picChg chg="add mod">
          <ac:chgData name="James Anderson" userId="45ca26836014d2f0" providerId="LiveId" clId="{BB4BF199-9F94-407E-80CB-F596CE0430B0}" dt="2020-05-02T18:46:44.478" v="1797" actId="1076"/>
          <ac:picMkLst>
            <pc:docMk/>
            <pc:sldMk cId="231943520" sldId="303"/>
            <ac:picMk id="9" creationId="{B0E3C66C-CFF2-4FF3-984E-CB2C5531E5E2}"/>
          </ac:picMkLst>
        </pc:picChg>
        <pc:picChg chg="add mod">
          <ac:chgData name="James Anderson" userId="45ca26836014d2f0" providerId="LiveId" clId="{BB4BF199-9F94-407E-80CB-F596CE0430B0}" dt="2020-05-02T18:45:05.283" v="1793" actId="1076"/>
          <ac:picMkLst>
            <pc:docMk/>
            <pc:sldMk cId="231943520" sldId="303"/>
            <ac:picMk id="10" creationId="{3E9E05DA-AB88-4215-A465-7083CCB1B4CA}"/>
          </ac:picMkLst>
        </pc:picChg>
      </pc:sldChg>
      <pc:sldChg chg="addSp delSp add del setBg delDesignElem">
        <pc:chgData name="James Anderson" userId="45ca26836014d2f0" providerId="LiveId" clId="{BB4BF199-9F94-407E-80CB-F596CE0430B0}" dt="2020-05-02T19:03:46.346" v="1968"/>
        <pc:sldMkLst>
          <pc:docMk/>
          <pc:sldMk cId="1660837994" sldId="303"/>
        </pc:sldMkLst>
        <pc:spChg chg="add del">
          <ac:chgData name="James Anderson" userId="45ca26836014d2f0" providerId="LiveId" clId="{BB4BF199-9F94-407E-80CB-F596CE0430B0}" dt="2020-05-02T19:03:46.346" v="1968"/>
          <ac:spMkLst>
            <pc:docMk/>
            <pc:sldMk cId="1660837994" sldId="303"/>
            <ac:spMk id="104" creationId="{9228552E-C8B1-4A80-8448-0787CE0FC704}"/>
          </ac:spMkLst>
        </pc:sp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973763934" sldId="303"/>
        </pc:sldMkLst>
      </pc:sldChg>
      <pc:sldChg chg="addSp delSp modSp add mod ord">
        <pc:chgData name="James Anderson" userId="45ca26836014d2f0" providerId="LiveId" clId="{BB4BF199-9F94-407E-80CB-F596CE0430B0}" dt="2020-05-02T18:54:07.407" v="1937" actId="14100"/>
        <pc:sldMkLst>
          <pc:docMk/>
          <pc:sldMk cId="151078975" sldId="304"/>
        </pc:sldMkLst>
        <pc:spChg chg="add mod">
          <ac:chgData name="James Anderson" userId="45ca26836014d2f0" providerId="LiveId" clId="{BB4BF199-9F94-407E-80CB-F596CE0430B0}" dt="2020-05-02T18:51:39.590" v="1840" actId="14100"/>
          <ac:spMkLst>
            <pc:docMk/>
            <pc:sldMk cId="151078975" sldId="304"/>
            <ac:spMk id="8" creationId="{04FCC900-4DAA-4538-A52B-5DC12A40E837}"/>
          </ac:spMkLst>
        </pc:spChg>
        <pc:spChg chg="add mod">
          <ac:chgData name="James Anderson" userId="45ca26836014d2f0" providerId="LiveId" clId="{BB4BF199-9F94-407E-80CB-F596CE0430B0}" dt="2020-05-02T18:53:47.615" v="1921" actId="14100"/>
          <ac:spMkLst>
            <pc:docMk/>
            <pc:sldMk cId="151078975" sldId="304"/>
            <ac:spMk id="11" creationId="{AC875EFF-7844-4630-AB70-BE89D796D23C}"/>
          </ac:spMkLst>
        </pc:spChg>
        <pc:spChg chg="add mod">
          <ac:chgData name="James Anderson" userId="45ca26836014d2f0" providerId="LiveId" clId="{BB4BF199-9F94-407E-80CB-F596CE0430B0}" dt="2020-05-02T18:54:07.407" v="1937" actId="14100"/>
          <ac:spMkLst>
            <pc:docMk/>
            <pc:sldMk cId="151078975" sldId="304"/>
            <ac:spMk id="12" creationId="{A5206B09-D571-4014-B35C-BB7C83023E58}"/>
          </ac:spMkLst>
        </pc:spChg>
        <pc:picChg chg="mod modCrop">
          <ac:chgData name="James Anderson" userId="45ca26836014d2f0" providerId="LiveId" clId="{BB4BF199-9F94-407E-80CB-F596CE0430B0}" dt="2020-05-02T18:51:28.011" v="1837" actId="1076"/>
          <ac:picMkLst>
            <pc:docMk/>
            <pc:sldMk cId="151078975" sldId="304"/>
            <ac:picMk id="3" creationId="{98A8B3FD-8980-4D22-9D81-71F654B49F03}"/>
          </ac:picMkLst>
        </pc:picChg>
        <pc:picChg chg="add mod">
          <ac:chgData name="James Anderson" userId="45ca26836014d2f0" providerId="LiveId" clId="{BB4BF199-9F94-407E-80CB-F596CE0430B0}" dt="2020-05-02T18:51:49.372" v="1843" actId="1076"/>
          <ac:picMkLst>
            <pc:docMk/>
            <pc:sldMk cId="151078975" sldId="304"/>
            <ac:picMk id="4" creationId="{B7B21DE3-0D3D-4C1D-8E60-F8C97EB71F03}"/>
          </ac:picMkLst>
        </pc:picChg>
        <pc:picChg chg="add mod">
          <ac:chgData name="James Anderson" userId="45ca26836014d2f0" providerId="LiveId" clId="{BB4BF199-9F94-407E-80CB-F596CE0430B0}" dt="2020-05-02T18:51:45.127" v="1842" actId="14100"/>
          <ac:picMkLst>
            <pc:docMk/>
            <pc:sldMk cId="151078975" sldId="304"/>
            <ac:picMk id="5" creationId="{45E8DA54-2C02-48F8-8457-38AB89AC124B}"/>
          </ac:picMkLst>
        </pc:picChg>
        <pc:picChg chg="del">
          <ac:chgData name="James Anderson" userId="45ca26836014d2f0" providerId="LiveId" clId="{BB4BF199-9F94-407E-80CB-F596CE0430B0}" dt="2020-05-02T18:46:54.882" v="1799" actId="478"/>
          <ac:picMkLst>
            <pc:docMk/>
            <pc:sldMk cId="151078975" sldId="304"/>
            <ac:picMk id="9" creationId="{B0E3C66C-CFF2-4FF3-984E-CB2C5531E5E2}"/>
          </ac:picMkLst>
        </pc:picChg>
        <pc:picChg chg="del">
          <ac:chgData name="James Anderson" userId="45ca26836014d2f0" providerId="LiveId" clId="{BB4BF199-9F94-407E-80CB-F596CE0430B0}" dt="2020-05-02T18:46:58.818" v="1800" actId="478"/>
          <ac:picMkLst>
            <pc:docMk/>
            <pc:sldMk cId="151078975" sldId="304"/>
            <ac:picMk id="10" creationId="{3E9E05DA-AB88-4215-A465-7083CCB1B4CA}"/>
          </ac:picMkLst>
        </pc:pic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3681413275" sldId="304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288877238" sldId="305"/>
        </pc:sldMkLst>
      </pc:sldChg>
      <pc:sldChg chg="add del">
        <pc:chgData name="James Anderson" userId="45ca26836014d2f0" providerId="LiveId" clId="{BB4BF199-9F94-407E-80CB-F596CE0430B0}" dt="2020-05-02T19:03:30.180" v="1964" actId="2696"/>
        <pc:sldMkLst>
          <pc:docMk/>
          <pc:sldMk cId="592276903" sldId="305"/>
        </pc:sldMkLst>
      </pc:sldChg>
      <pc:sldChg chg="addSp delSp modSp add mod">
        <pc:chgData name="James Anderson" userId="45ca26836014d2f0" providerId="LiveId" clId="{BB4BF199-9F94-407E-80CB-F596CE0430B0}" dt="2020-05-02T19:12:58.521" v="2390" actId="14100"/>
        <pc:sldMkLst>
          <pc:docMk/>
          <pc:sldMk cId="3338390758" sldId="306"/>
        </pc:sldMkLst>
        <pc:spChg chg="add mod">
          <ac:chgData name="James Anderson" userId="45ca26836014d2f0" providerId="LiveId" clId="{BB4BF199-9F94-407E-80CB-F596CE0430B0}" dt="2020-05-02T19:06:18.827" v="2074" actId="14100"/>
          <ac:spMkLst>
            <pc:docMk/>
            <pc:sldMk cId="3338390758" sldId="306"/>
            <ac:spMk id="8" creationId="{1EDB8736-263C-400D-B8C6-116817F6DCE9}"/>
          </ac:spMkLst>
        </pc:spChg>
        <pc:spChg chg="add mod">
          <ac:chgData name="James Anderson" userId="45ca26836014d2f0" providerId="LiveId" clId="{BB4BF199-9F94-407E-80CB-F596CE0430B0}" dt="2020-05-02T19:06:02.316" v="2071" actId="14100"/>
          <ac:spMkLst>
            <pc:docMk/>
            <pc:sldMk cId="3338390758" sldId="306"/>
            <ac:spMk id="11" creationId="{ECF356E7-E069-470E-A6EF-A674FC1A6770}"/>
          </ac:spMkLst>
        </pc:spChg>
        <pc:spChg chg="add mod">
          <ac:chgData name="James Anderson" userId="45ca26836014d2f0" providerId="LiveId" clId="{BB4BF199-9F94-407E-80CB-F596CE0430B0}" dt="2020-05-02T19:05:56.838" v="2069" actId="14100"/>
          <ac:spMkLst>
            <pc:docMk/>
            <pc:sldMk cId="3338390758" sldId="306"/>
            <ac:spMk id="12" creationId="{BFB95DB3-EAAB-4551-B989-91E7CDDC8739}"/>
          </ac:spMkLst>
        </pc:spChg>
        <pc:picChg chg="del">
          <ac:chgData name="James Anderson" userId="45ca26836014d2f0" providerId="LiveId" clId="{BB4BF199-9F94-407E-80CB-F596CE0430B0}" dt="2020-05-02T18:55:28.328" v="1940" actId="478"/>
          <ac:picMkLst>
            <pc:docMk/>
            <pc:sldMk cId="3338390758" sldId="306"/>
            <ac:picMk id="3" creationId="{98A8B3FD-8980-4D22-9D81-71F654B49F03}"/>
          </ac:picMkLst>
        </pc:picChg>
        <pc:picChg chg="add mod">
          <ac:chgData name="James Anderson" userId="45ca26836014d2f0" providerId="LiveId" clId="{BB4BF199-9F94-407E-80CB-F596CE0430B0}" dt="2020-05-02T19:03:55.753" v="1970" actId="1076"/>
          <ac:picMkLst>
            <pc:docMk/>
            <pc:sldMk cId="3338390758" sldId="306"/>
            <ac:picMk id="4" creationId="{7A8A0411-231E-4C2C-9208-A4AF463EBB80}"/>
          </ac:picMkLst>
        </pc:picChg>
        <pc:picChg chg="add mod modCrop">
          <ac:chgData name="James Anderson" userId="45ca26836014d2f0" providerId="LiveId" clId="{BB4BF199-9F94-407E-80CB-F596CE0430B0}" dt="2020-05-02T19:06:06.150" v="2072" actId="1076"/>
          <ac:picMkLst>
            <pc:docMk/>
            <pc:sldMk cId="3338390758" sldId="306"/>
            <ac:picMk id="5" creationId="{20781FC4-5F0E-44A0-A344-05A5581EEC99}"/>
          </ac:picMkLst>
        </pc:picChg>
        <pc:picChg chg="add mod">
          <ac:chgData name="James Anderson" userId="45ca26836014d2f0" providerId="LiveId" clId="{BB4BF199-9F94-407E-80CB-F596CE0430B0}" dt="2020-05-02T19:12:58.521" v="2390" actId="14100"/>
          <ac:picMkLst>
            <pc:docMk/>
            <pc:sldMk cId="3338390758" sldId="306"/>
            <ac:picMk id="7" creationId="{2882A336-109B-49D5-83E2-9F30F11DAE77}"/>
          </ac:picMkLst>
        </pc:picChg>
        <pc:picChg chg="del">
          <ac:chgData name="James Anderson" userId="45ca26836014d2f0" providerId="LiveId" clId="{BB4BF199-9F94-407E-80CB-F596CE0430B0}" dt="2020-05-02T18:55:36.198" v="1943" actId="478"/>
          <ac:picMkLst>
            <pc:docMk/>
            <pc:sldMk cId="3338390758" sldId="306"/>
            <ac:picMk id="9" creationId="{B0E3C66C-CFF2-4FF3-984E-CB2C5531E5E2}"/>
          </ac:picMkLst>
        </pc:picChg>
        <pc:picChg chg="del">
          <ac:chgData name="James Anderson" userId="45ca26836014d2f0" providerId="LiveId" clId="{BB4BF199-9F94-407E-80CB-F596CE0430B0}" dt="2020-05-02T18:55:36.929" v="1944" actId="478"/>
          <ac:picMkLst>
            <pc:docMk/>
            <pc:sldMk cId="3338390758" sldId="306"/>
            <ac:picMk id="10" creationId="{3E9E05DA-AB88-4215-A465-7083CCB1B4CA}"/>
          </ac:picMkLst>
        </pc:picChg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3498145043" sldId="308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770236351" sldId="309"/>
        </pc:sldMkLst>
      </pc:sldChg>
      <pc:sldChg chg="del">
        <pc:chgData name="James Anderson" userId="45ca26836014d2f0" providerId="LiveId" clId="{BB4BF199-9F94-407E-80CB-F596CE0430B0}" dt="2020-05-02T16:10:16.183" v="181" actId="47"/>
        <pc:sldMkLst>
          <pc:docMk/>
          <pc:sldMk cId="1537262335" sldId="31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0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9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2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4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0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5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9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8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D9AC28E4-7667-4736-AB72-73468F259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" r="12187" b="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46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664B2-EA0E-47BB-8FB7-18A7F819D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679948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Vectric Gadget Man</a:t>
            </a:r>
            <a:br>
              <a:rPr lang="en-US" sz="5400" dirty="0"/>
            </a:br>
            <a:r>
              <a:rPr lang="en-US" sz="5400" dirty="0"/>
              <a:t>Easy Box Joint </a:t>
            </a:r>
            <a:br>
              <a:rPr lang="en-US" sz="5400" dirty="0"/>
            </a:br>
            <a:r>
              <a:rPr lang="en-US" sz="5400" dirty="0"/>
              <a:t>Version 3.3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CE81F-112C-471E-851A-3D5B78EB8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299850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  <a:cs typeface="Calibri"/>
              </a:rPr>
              <a:t>Running the parts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8B3FD-8980-4D22-9D81-71F654B49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75"/>
          <a:stretch/>
        </p:blipFill>
        <p:spPr>
          <a:xfrm>
            <a:off x="506405" y="2423898"/>
            <a:ext cx="5853920" cy="406897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4FCC900-4DAA-4538-A52B-5DC12A40E837}"/>
              </a:ext>
            </a:extLst>
          </p:cNvPr>
          <p:cNvSpPr/>
          <p:nvPr/>
        </p:nvSpPr>
        <p:spPr>
          <a:xfrm>
            <a:off x="434340" y="1770735"/>
            <a:ext cx="2417108" cy="1066085"/>
          </a:xfrm>
          <a:prstGeom prst="wedgeRectCallout">
            <a:avLst>
              <a:gd name="adj1" fmla="val 56203"/>
              <a:gd name="adj2" fmla="val 132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</a:t>
            </a:r>
            <a:r>
              <a:rPr lang="en-US" sz="1400" dirty="0"/>
              <a:t>Material is clamped to the front of the mill and is projected the thickness of the material above the mill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21DE3-0D3D-4C1D-8E60-F8C97EB71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601" y="3884532"/>
            <a:ext cx="3095919" cy="2402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8DA54-2C02-48F8-8457-38AB89AC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111" y="1027906"/>
            <a:ext cx="4409734" cy="262990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C875EFF-7844-4630-AB70-BE89D796D23C}"/>
              </a:ext>
            </a:extLst>
          </p:cNvPr>
          <p:cNvSpPr/>
          <p:nvPr/>
        </p:nvSpPr>
        <p:spPr>
          <a:xfrm>
            <a:off x="8754216" y="1509712"/>
            <a:ext cx="2417108" cy="843757"/>
          </a:xfrm>
          <a:prstGeom prst="wedgeRectCallout">
            <a:avLst>
              <a:gd name="adj1" fmla="val -69898"/>
              <a:gd name="adj2" fmla="val 99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Use material to flush the top so it is projected above the mill table.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5206B09-D571-4014-B35C-BB7C83023E58}"/>
              </a:ext>
            </a:extLst>
          </p:cNvPr>
          <p:cNvSpPr/>
          <p:nvPr/>
        </p:nvSpPr>
        <p:spPr>
          <a:xfrm>
            <a:off x="9268487" y="5101064"/>
            <a:ext cx="2417108" cy="1066085"/>
          </a:xfrm>
          <a:prstGeom prst="wedgeRectCallout">
            <a:avLst>
              <a:gd name="adj1" fmla="val -63908"/>
              <a:gd name="adj2" fmla="val 6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</a:t>
            </a:r>
            <a:r>
              <a:rPr lang="en-US" sz="1400" dirty="0"/>
              <a:t> Remove material as shown here.</a:t>
            </a:r>
          </a:p>
        </p:txBody>
      </p:sp>
    </p:spTree>
    <p:extLst>
      <p:ext uri="{BB962C8B-B14F-4D97-AF65-F5344CB8AC3E}">
        <p14:creationId xmlns:p14="http://schemas.microsoft.com/office/powerpoint/2010/main" val="151078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  <a:cs typeface="Calibri"/>
              </a:rPr>
              <a:t>Running the parts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8A0411-231E-4C2C-9208-A4AF463E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1" y="1810825"/>
            <a:ext cx="3138574" cy="3622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81FC4-5F0E-44A0-A344-05A5581EE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" r="23870" b="10954"/>
          <a:stretch/>
        </p:blipFill>
        <p:spPr>
          <a:xfrm>
            <a:off x="3646665" y="1689084"/>
            <a:ext cx="2590618" cy="3866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2A336-109B-49D5-83E2-9F30F11DA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1" y="1247696"/>
            <a:ext cx="6096000" cy="3358735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CF356E7-E069-470E-A6EF-A674FC1A6770}"/>
              </a:ext>
            </a:extLst>
          </p:cNvPr>
          <p:cNvSpPr/>
          <p:nvPr/>
        </p:nvSpPr>
        <p:spPr>
          <a:xfrm>
            <a:off x="2141220" y="5814597"/>
            <a:ext cx="2417108" cy="452853"/>
          </a:xfrm>
          <a:prstGeom prst="wedgeRectCallout">
            <a:avLst>
              <a:gd name="adj1" fmla="val -39004"/>
              <a:gd name="adj2" fmla="val -131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Relief cuts are made before cutting the fingers</a:t>
            </a:r>
            <a:r>
              <a:rPr lang="en-US" sz="1400" dirty="0"/>
              <a:t>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FB95DB3-EAAB-4551-B989-91E7CDDC8739}"/>
              </a:ext>
            </a:extLst>
          </p:cNvPr>
          <p:cNvSpPr/>
          <p:nvPr/>
        </p:nvSpPr>
        <p:spPr>
          <a:xfrm>
            <a:off x="7039494" y="4895435"/>
            <a:ext cx="2417108" cy="452853"/>
          </a:xfrm>
          <a:prstGeom prst="wedgeRectCallout">
            <a:avLst>
              <a:gd name="adj1" fmla="val -4956"/>
              <a:gd name="adj2" fmla="val -232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Fingers being milled.</a:t>
            </a:r>
            <a:endParaRPr lang="en-US" sz="1400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EDB8736-263C-400D-B8C6-116817F6DCE9}"/>
              </a:ext>
            </a:extLst>
          </p:cNvPr>
          <p:cNvSpPr/>
          <p:nvPr/>
        </p:nvSpPr>
        <p:spPr>
          <a:xfrm>
            <a:off x="3215640" y="5553557"/>
            <a:ext cx="1028700" cy="26104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9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Testing the Fit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6601ED35-FB8C-4E22-B349-5B086E91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03450-0511-460B-950F-31DECFEC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78" y="1182543"/>
            <a:ext cx="3665478" cy="3727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27BA-7B33-42C5-AD9E-B35B627D2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888" r="45545"/>
          <a:stretch/>
        </p:blipFill>
        <p:spPr>
          <a:xfrm>
            <a:off x="650497" y="2341418"/>
            <a:ext cx="5694978" cy="4054475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3AEF1B6-DF0C-49F4-B0B5-B4838F3682CE}"/>
              </a:ext>
            </a:extLst>
          </p:cNvPr>
          <p:cNvSpPr/>
          <p:nvPr/>
        </p:nvSpPr>
        <p:spPr>
          <a:xfrm>
            <a:off x="7725294" y="6040022"/>
            <a:ext cx="2417108" cy="452853"/>
          </a:xfrm>
          <a:prstGeom prst="wedgeRectCallout">
            <a:avLst>
              <a:gd name="adj1" fmla="val -157223"/>
              <a:gd name="adj2" fmla="val -2710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Fine tune the joint by adjusting the Fit Amount.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751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A2C9A8-2198-4784-8ED8-66555899B94A}"/>
              </a:ext>
            </a:extLst>
          </p:cNvPr>
          <p:cNvSpPr/>
          <p:nvPr/>
        </p:nvSpPr>
        <p:spPr>
          <a:xfrm>
            <a:off x="1638" y="-2459"/>
            <a:ext cx="12183805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EDF1A5F9-E10A-4A88-9B94-45894586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595" y="2225040"/>
            <a:ext cx="3337945" cy="25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E842-E9F1-4C03-B7C7-A0655954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Job Setup</a:t>
            </a:r>
          </a:p>
          <a:p>
            <a:r>
              <a:rPr lang="en-US" sz="3200" b="1" dirty="0">
                <a:solidFill>
                  <a:srgbClr val="FFFFFF"/>
                </a:solidFill>
              </a:rPr>
              <a:t>Running the Box Joint </a:t>
            </a:r>
            <a:r>
              <a:rPr lang="en-US" sz="3200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sz="3200" b="1" dirty="0">
              <a:solidFill>
                <a:srgbClr val="FFFFFF"/>
              </a:solidFill>
            </a:endParaRPr>
          </a:p>
          <a:p>
            <a:r>
              <a:rPr lang="en-US" sz="3200" b="1" dirty="0">
                <a:solidFill>
                  <a:srgbClr val="FFFFFF"/>
                </a:solidFill>
              </a:rPr>
              <a:t>Joint Setup</a:t>
            </a:r>
          </a:p>
          <a:p>
            <a:r>
              <a:rPr lang="en-US" sz="3200" b="1" dirty="0">
                <a:solidFill>
                  <a:srgbClr val="FFFFFF"/>
                </a:solidFill>
              </a:rPr>
              <a:t>Making the Toolpaths </a:t>
            </a:r>
          </a:p>
          <a:p>
            <a:r>
              <a:rPr lang="en-US" sz="3200" b="1" dirty="0">
                <a:solidFill>
                  <a:srgbClr val="FFFFFF"/>
                </a:solidFill>
              </a:rPr>
              <a:t>Testing the Fit</a:t>
            </a:r>
            <a:endParaRPr lang="en-US" sz="3200" b="1" dirty="0">
              <a:solidFill>
                <a:srgbClr val="FFFFFF"/>
              </a:solidFill>
              <a:cs typeface="Calibri"/>
            </a:endParaRPr>
          </a:p>
          <a:p>
            <a:endParaRPr lang="en-US" sz="3200" b="1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C59B2-7351-436B-AEF4-9B10C9B2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84" y="2371726"/>
            <a:ext cx="3610958" cy="2395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C5681-533B-404D-90A1-44F819FD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60" y="4354595"/>
            <a:ext cx="3459879" cy="225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C1F2E-0188-4137-96D0-F7A9E6441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1" t="19702" r="33188" b="9370"/>
          <a:stretch/>
        </p:blipFill>
        <p:spPr>
          <a:xfrm>
            <a:off x="8572500" y="368966"/>
            <a:ext cx="2796939" cy="2844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7413D-9742-4000-9D61-6A5410BD6229}"/>
              </a:ext>
            </a:extLst>
          </p:cNvPr>
          <p:cNvSpPr txBox="1"/>
          <p:nvPr/>
        </p:nvSpPr>
        <p:spPr>
          <a:xfrm>
            <a:off x="899160" y="4945380"/>
            <a:ext cx="5326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Please Note: </a:t>
            </a:r>
            <a:r>
              <a:rPr lang="en-US" dirty="0"/>
              <a:t>This Gadget builds a Box-Joint by controlling the number of fingers and slots over the size of the finger and slot size. I find the best to use Odd finger count as shown here in the image above.</a:t>
            </a:r>
          </a:p>
        </p:txBody>
      </p:sp>
    </p:spTree>
    <p:extLst>
      <p:ext uri="{BB962C8B-B14F-4D97-AF65-F5344CB8AC3E}">
        <p14:creationId xmlns:p14="http://schemas.microsoft.com/office/powerpoint/2010/main" val="420834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Job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BE9E0-A663-400B-B47C-06DD56FD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274" y="466311"/>
            <a:ext cx="2267266" cy="5925377"/>
          </a:xfrm>
          <a:prstGeom prst="rect">
            <a:avLst/>
          </a:prstGeom>
        </p:spPr>
      </p:pic>
      <p:pic>
        <p:nvPicPr>
          <p:cNvPr id="7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8A5A84DE-8B44-4212-BBFC-E8CD370F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92D159E-73C7-4B55-8346-5B335C93B1DA}"/>
              </a:ext>
            </a:extLst>
          </p:cNvPr>
          <p:cNvSpPr/>
          <p:nvPr/>
        </p:nvSpPr>
        <p:spPr>
          <a:xfrm>
            <a:off x="838200" y="1708972"/>
            <a:ext cx="4112172" cy="511215"/>
          </a:xfrm>
          <a:prstGeom prst="wedgeRectCallout">
            <a:avLst>
              <a:gd name="adj1" fmla="val 55191"/>
              <a:gd name="adj2" fmla="val -147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Type </a:t>
            </a:r>
            <a:r>
              <a:rPr lang="en-US" sz="1400" dirty="0"/>
              <a:t>– Set to ‘Single Sided’</a:t>
            </a:r>
          </a:p>
          <a:p>
            <a:r>
              <a:rPr lang="en-US" sz="1400" dirty="0"/>
              <a:t>Milling operation is on the End of the material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6210EA0-7E2F-4338-B1C2-9252B60C6238}"/>
              </a:ext>
            </a:extLst>
          </p:cNvPr>
          <p:cNvSpPr/>
          <p:nvPr/>
        </p:nvSpPr>
        <p:spPr>
          <a:xfrm>
            <a:off x="7813495" y="1429665"/>
            <a:ext cx="4294422" cy="403345"/>
          </a:xfrm>
          <a:prstGeom prst="wedgeRectCallout">
            <a:avLst>
              <a:gd name="adj1" fmla="val -66151"/>
              <a:gd name="adj2" fmla="val 44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Width: Set to your material thickness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0FCBB25-6C16-4B96-8BA3-C7C836CB6CA8}"/>
              </a:ext>
            </a:extLst>
          </p:cNvPr>
          <p:cNvSpPr/>
          <p:nvPr/>
        </p:nvSpPr>
        <p:spPr>
          <a:xfrm>
            <a:off x="7813495" y="1997486"/>
            <a:ext cx="4294422" cy="403345"/>
          </a:xfrm>
          <a:prstGeom prst="wedgeRectCallout">
            <a:avLst>
              <a:gd name="adj1" fmla="val -65768"/>
              <a:gd name="adj2" fmla="val 10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Height: Set to your material Width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648BFC-8ADE-4D25-8045-EBB714BF8120}"/>
              </a:ext>
            </a:extLst>
          </p:cNvPr>
          <p:cNvSpPr/>
          <p:nvPr/>
        </p:nvSpPr>
        <p:spPr>
          <a:xfrm>
            <a:off x="7813495" y="2568455"/>
            <a:ext cx="4294422" cy="403345"/>
          </a:xfrm>
          <a:prstGeom prst="wedgeRectCallout">
            <a:avLst>
              <a:gd name="adj1" fmla="val -69410"/>
              <a:gd name="adj2" fmla="val -60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Thickness: Set to your material thickness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CA085F7-2145-4EC1-95A6-A0003EB76E27}"/>
              </a:ext>
            </a:extLst>
          </p:cNvPr>
          <p:cNvSpPr/>
          <p:nvPr/>
        </p:nvSpPr>
        <p:spPr>
          <a:xfrm>
            <a:off x="838200" y="2391625"/>
            <a:ext cx="4112172" cy="272748"/>
          </a:xfrm>
          <a:prstGeom prst="wedgeRectCallout">
            <a:avLst>
              <a:gd name="adj1" fmla="val 57108"/>
              <a:gd name="adj2" fmla="val 39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Job Size </a:t>
            </a:r>
            <a:r>
              <a:rPr lang="en-US" sz="1400" dirty="0"/>
              <a:t>– Units: Set to Your Units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219696F-C499-4C5C-871C-DF9727576BDC}"/>
              </a:ext>
            </a:extLst>
          </p:cNvPr>
          <p:cNvSpPr/>
          <p:nvPr/>
        </p:nvSpPr>
        <p:spPr>
          <a:xfrm>
            <a:off x="838200" y="3011090"/>
            <a:ext cx="4112172" cy="511215"/>
          </a:xfrm>
          <a:prstGeom prst="wedgeRectCallout">
            <a:avLst>
              <a:gd name="adj1" fmla="val 55766"/>
              <a:gd name="adj2" fmla="val -12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Z Zero Position </a:t>
            </a:r>
            <a:r>
              <a:rPr lang="en-US" sz="1400" dirty="0"/>
              <a:t>– Set to ‘Your Style of Milling’</a:t>
            </a:r>
          </a:p>
          <a:p>
            <a:r>
              <a:rPr lang="en-US" sz="1400" dirty="0"/>
              <a:t>I use ‘Machine Bed’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B3DE086-C8F8-4DDF-996B-3C50A2534619}"/>
              </a:ext>
            </a:extLst>
          </p:cNvPr>
          <p:cNvSpPr/>
          <p:nvPr/>
        </p:nvSpPr>
        <p:spPr>
          <a:xfrm>
            <a:off x="7813495" y="3738913"/>
            <a:ext cx="4294422" cy="565073"/>
          </a:xfrm>
          <a:prstGeom prst="wedgeRectCallout">
            <a:avLst>
              <a:gd name="adj1" fmla="val -62068"/>
              <a:gd name="adj2" fmla="val 25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XY Datum Position </a:t>
            </a:r>
            <a:r>
              <a:rPr lang="en-US" sz="1400" dirty="0"/>
              <a:t>–Set to your Mill</a:t>
            </a:r>
          </a:p>
          <a:p>
            <a:r>
              <a:rPr lang="en-US" sz="1400" dirty="0"/>
              <a:t>I use the Lower Right on my Mill</a:t>
            </a:r>
          </a:p>
        </p:txBody>
      </p:sp>
    </p:spTree>
    <p:extLst>
      <p:ext uri="{BB962C8B-B14F-4D97-AF65-F5344CB8AC3E}">
        <p14:creationId xmlns:p14="http://schemas.microsoft.com/office/powerpoint/2010/main" val="3763238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Box Joint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E376-E165-4100-AFAE-D918212F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8" t="3584" r="7235" b="-3584"/>
          <a:stretch/>
        </p:blipFill>
        <p:spPr>
          <a:xfrm>
            <a:off x="983674" y="1780743"/>
            <a:ext cx="2926620" cy="2032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26462-2105-4874-B756-68FE90E1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46" y="1770735"/>
            <a:ext cx="4757690" cy="483971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E189C49-A5B8-4AD9-9C57-E3CE92E3CD35}"/>
              </a:ext>
            </a:extLst>
          </p:cNvPr>
          <p:cNvSpPr/>
          <p:nvPr/>
        </p:nvSpPr>
        <p:spPr>
          <a:xfrm>
            <a:off x="1915782" y="4122560"/>
            <a:ext cx="2159605" cy="394262"/>
          </a:xfrm>
          <a:prstGeom prst="wedgeRectCallout">
            <a:avLst>
              <a:gd name="adj1" fmla="val 14744"/>
              <a:gd name="adj2" fmla="val -295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Run Easy Box Joint Gadget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A176A15-0CA5-4BFF-B3C1-84CD6739DD84}"/>
              </a:ext>
            </a:extLst>
          </p:cNvPr>
          <p:cNvSpPr/>
          <p:nvPr/>
        </p:nvSpPr>
        <p:spPr>
          <a:xfrm>
            <a:off x="9548920" y="3034738"/>
            <a:ext cx="2417108" cy="1087822"/>
          </a:xfrm>
          <a:prstGeom prst="wedgeRectCallout">
            <a:avLst>
              <a:gd name="adj1" fmla="val -67748"/>
              <a:gd name="adj2" fmla="val 100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Version 10 or higher - Select Tool From Tool Database</a:t>
            </a:r>
          </a:p>
          <a:p>
            <a:r>
              <a:rPr lang="en-US" sz="1400" b="1" dirty="0"/>
              <a:t>----------------------------------------</a:t>
            </a:r>
          </a:p>
          <a:p>
            <a:r>
              <a:rPr lang="en-US" sz="1400" b="1" dirty="0"/>
              <a:t>Version 9 or lower – Enter Tool Diameter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2346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Box Joint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E376-E165-4100-AFAE-D918212F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8" t="3584" r="7235" b="-3584"/>
          <a:stretch/>
        </p:blipFill>
        <p:spPr>
          <a:xfrm>
            <a:off x="983674" y="1780743"/>
            <a:ext cx="2926620" cy="2032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26462-2105-4874-B756-68FE90E1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46" y="1770735"/>
            <a:ext cx="4757690" cy="4839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F109D-F26E-470B-BA24-E247A89F0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366" y="493999"/>
            <a:ext cx="6458851" cy="6230219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EEBB8D-C8BE-42DF-AA20-143077B8B264}"/>
              </a:ext>
            </a:extLst>
          </p:cNvPr>
          <p:cNvSpPr/>
          <p:nvPr/>
        </p:nvSpPr>
        <p:spPr>
          <a:xfrm>
            <a:off x="9535752" y="1891861"/>
            <a:ext cx="2417108" cy="625625"/>
          </a:xfrm>
          <a:prstGeom prst="wedgeRectCallout">
            <a:avLst>
              <a:gd name="adj1" fmla="val -144387"/>
              <a:gd name="adj2" fmla="val 108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a Tool Diameter smaller or equal to the slot size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186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Box Joint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E376-E165-4100-AFAE-D918212F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8" t="3584" r="7235" b="-3584"/>
          <a:stretch/>
        </p:blipFill>
        <p:spPr>
          <a:xfrm>
            <a:off x="983674" y="1780743"/>
            <a:ext cx="2926620" cy="2032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1D665-41F0-42F5-B707-3C3FEFA38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67" y="1690688"/>
            <a:ext cx="4648952" cy="469704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2D5AF43-929E-4B44-9BCA-37436970FB94}"/>
              </a:ext>
            </a:extLst>
          </p:cNvPr>
          <p:cNvSpPr/>
          <p:nvPr/>
        </p:nvSpPr>
        <p:spPr>
          <a:xfrm>
            <a:off x="9334755" y="4225158"/>
            <a:ext cx="2417108" cy="625625"/>
          </a:xfrm>
          <a:prstGeom prst="wedgeRectCallout">
            <a:avLst>
              <a:gd name="adj1" fmla="val -144387"/>
              <a:gd name="adj2" fmla="val 108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Calculate button to display the Finger size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708C342-0D56-4CD7-A0CC-4555D62F607B}"/>
              </a:ext>
            </a:extLst>
          </p:cNvPr>
          <p:cNvSpPr/>
          <p:nvPr/>
        </p:nvSpPr>
        <p:spPr>
          <a:xfrm>
            <a:off x="1232390" y="4640134"/>
            <a:ext cx="2429188" cy="1364896"/>
          </a:xfrm>
          <a:prstGeom prst="wedgeRectCallout">
            <a:avLst>
              <a:gd name="adj1" fmla="val 94662"/>
              <a:gd name="adj2" fmla="val 5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Enter the number of fingers for the joint</a:t>
            </a:r>
          </a:p>
          <a:p>
            <a:r>
              <a:rPr lang="en-US" sz="1400" b="1" dirty="0"/>
              <a:t>Note: an Odd number Fingers will produce joins with one board with a top and bottom finger as shown in the image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1C9A9F4-5853-4011-BF8A-631981875F50}"/>
              </a:ext>
            </a:extLst>
          </p:cNvPr>
          <p:cNvSpPr/>
          <p:nvPr/>
        </p:nvSpPr>
        <p:spPr>
          <a:xfrm>
            <a:off x="9334755" y="3187675"/>
            <a:ext cx="2118893" cy="430512"/>
          </a:xfrm>
          <a:prstGeom prst="wedgeRectCallout">
            <a:avLst>
              <a:gd name="adj1" fmla="val -184282"/>
              <a:gd name="adj2" fmla="val 250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Displays the Tool Selected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4758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Running the Box Joint 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Gadget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F1D3EC88-5351-4439-A8B0-DBAE5837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E376-E165-4100-AFAE-D918212F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8" t="3584" r="7235" b="-3584"/>
          <a:stretch/>
        </p:blipFill>
        <p:spPr>
          <a:xfrm>
            <a:off x="983674" y="1780743"/>
            <a:ext cx="2926620" cy="2032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54A976-650C-4DC1-A76B-051492833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73" y="1780743"/>
            <a:ext cx="4563727" cy="462667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0B33565-FF00-45E4-88FC-515FC41B3165}"/>
              </a:ext>
            </a:extLst>
          </p:cNvPr>
          <p:cNvSpPr/>
          <p:nvPr/>
        </p:nvSpPr>
        <p:spPr>
          <a:xfrm>
            <a:off x="929183" y="4397212"/>
            <a:ext cx="2417108" cy="625625"/>
          </a:xfrm>
          <a:prstGeom prst="wedgeRectCallout">
            <a:avLst>
              <a:gd name="adj1" fmla="val 110641"/>
              <a:gd name="adj2" fmla="val 131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Calculations shows the Finger size of 0.3182 of an Inch	</a:t>
            </a:r>
            <a:endParaRPr lang="en-US" sz="14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48AEBB-85ED-4A2A-A3BF-EA9E2AE40C83}"/>
              </a:ext>
            </a:extLst>
          </p:cNvPr>
          <p:cNvSpPr/>
          <p:nvPr/>
        </p:nvSpPr>
        <p:spPr>
          <a:xfrm>
            <a:off x="831335" y="5606750"/>
            <a:ext cx="2417108" cy="625625"/>
          </a:xfrm>
          <a:prstGeom prst="wedgeRectCallout">
            <a:avLst>
              <a:gd name="adj1" fmla="val 114881"/>
              <a:gd name="adj2" fmla="val -20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Use the Fit Amount to adjust how lose or tight the joint will fit.</a:t>
            </a:r>
            <a:endParaRPr lang="en-US" sz="14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303FB-232B-4B9D-9876-3F1F4CB1BF7C}"/>
              </a:ext>
            </a:extLst>
          </p:cNvPr>
          <p:cNvSpPr/>
          <p:nvPr/>
        </p:nvSpPr>
        <p:spPr>
          <a:xfrm>
            <a:off x="9334755" y="4225158"/>
            <a:ext cx="2417108" cy="625625"/>
          </a:xfrm>
          <a:prstGeom prst="wedgeRectCallout">
            <a:avLst>
              <a:gd name="adj1" fmla="val -106231"/>
              <a:gd name="adj2" fmla="val 240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Select the OK button to build the geometry and toolpaths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5166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Mill Setup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04EE6C4C-4E0F-4E42-A210-CECF100B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3B3B2-BA94-4980-AF77-877E8BB7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807" y="1856105"/>
            <a:ext cx="2841381" cy="4696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AF2FA2-78E4-4F1F-91A6-220E15986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59" y="2200998"/>
            <a:ext cx="4468619" cy="328670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0712CD3-C1AA-4C41-A204-2E1A62A218C4}"/>
              </a:ext>
            </a:extLst>
          </p:cNvPr>
          <p:cNvSpPr/>
          <p:nvPr/>
        </p:nvSpPr>
        <p:spPr>
          <a:xfrm>
            <a:off x="608946" y="2434453"/>
            <a:ext cx="2417108" cy="780652"/>
          </a:xfrm>
          <a:prstGeom prst="wedgeRectCallout">
            <a:avLst>
              <a:gd name="adj1" fmla="val 81738"/>
              <a:gd name="adj2" fmla="val 473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The geometry for the fingers and Relief cuts are drawn as shown here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11F912-FFC7-4957-ABFC-A8121CB57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39" t="83622" r="52238" b="8440"/>
          <a:stretch/>
        </p:blipFill>
        <p:spPr>
          <a:xfrm>
            <a:off x="1083178" y="5360787"/>
            <a:ext cx="1942876" cy="10883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BAEC7AA-9927-4A42-BDAE-ADAC3F7AA108}"/>
              </a:ext>
            </a:extLst>
          </p:cNvPr>
          <p:cNvSpPr/>
          <p:nvPr/>
        </p:nvSpPr>
        <p:spPr>
          <a:xfrm>
            <a:off x="542722" y="4257874"/>
            <a:ext cx="2417108" cy="780652"/>
          </a:xfrm>
          <a:prstGeom prst="wedgeRectCallout">
            <a:avLst>
              <a:gd name="adj1" fmla="val 31613"/>
              <a:gd name="adj2" fmla="val 1605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You can see the Fit adjustment is integrated in the geometry</a:t>
            </a:r>
            <a:endParaRPr lang="en-US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B80473-FA40-4EC5-8F74-D64A7FA317E2}"/>
              </a:ext>
            </a:extLst>
          </p:cNvPr>
          <p:cNvSpPr/>
          <p:nvPr/>
        </p:nvSpPr>
        <p:spPr>
          <a:xfrm>
            <a:off x="3886200" y="5787304"/>
            <a:ext cx="693420" cy="33897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272D26-12AD-499A-9176-8AFD9EDE005C}"/>
              </a:ext>
            </a:extLst>
          </p:cNvPr>
          <p:cNvCxnSpPr>
            <a:cxnSpLocks/>
            <a:endCxn id="13" idx="7"/>
          </p:cNvCxnSpPr>
          <p:nvPr/>
        </p:nvCxnSpPr>
        <p:spPr>
          <a:xfrm flipH="1" flipV="1">
            <a:off x="2741526" y="5520174"/>
            <a:ext cx="1367706" cy="26713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526E37-859F-4992-A61A-42BCD19D0370}"/>
              </a:ext>
            </a:extLst>
          </p:cNvPr>
          <p:cNvCxnSpPr>
            <a:stCxn id="13" idx="5"/>
          </p:cNvCxnSpPr>
          <p:nvPr/>
        </p:nvCxnSpPr>
        <p:spPr>
          <a:xfrm flipV="1">
            <a:off x="2741526" y="6126277"/>
            <a:ext cx="1367706" cy="16348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12D348-B167-4010-AB53-A48790F7ABC9}"/>
              </a:ext>
            </a:extLst>
          </p:cNvPr>
          <p:cNvSpPr/>
          <p:nvPr/>
        </p:nvSpPr>
        <p:spPr>
          <a:xfrm>
            <a:off x="7337595" y="5739431"/>
            <a:ext cx="2417108" cy="780652"/>
          </a:xfrm>
          <a:prstGeom prst="wedgeRectCallout">
            <a:avLst>
              <a:gd name="adj1" fmla="val -12207"/>
              <a:gd name="adj2" fmla="val -16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Right and Left Hand Toolpaths are built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0465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A0259-9BE6-4D8E-8E9F-2FCBC0D3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Box Joint Gadget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Making the Toolpaths</a:t>
            </a:r>
          </a:p>
        </p:txBody>
      </p:sp>
      <p:pic>
        <p:nvPicPr>
          <p:cNvPr id="6" name="Picture 5" descr="A picture containing object, zombie, white, holding&#10;&#10;Description generated with very high confidence">
            <a:extLst>
              <a:ext uri="{FF2B5EF4-FFF2-40B4-BE49-F238E27FC236}">
                <a16:creationId xmlns:a16="http://schemas.microsoft.com/office/drawing/2014/main" id="{4975A68A-2754-461A-B2AE-3BA71EEA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45" y="285078"/>
            <a:ext cx="1060670" cy="85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548508-0E7B-4A00-A98E-AD31CDEA0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46"/>
          <a:stretch/>
        </p:blipFill>
        <p:spPr>
          <a:xfrm>
            <a:off x="5774811" y="2050584"/>
            <a:ext cx="3412715" cy="1588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4F41A-958A-470A-854B-C64095338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43" b="13250"/>
          <a:stretch/>
        </p:blipFill>
        <p:spPr>
          <a:xfrm>
            <a:off x="5774812" y="4013318"/>
            <a:ext cx="3412714" cy="1698130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4C68400-A97B-4377-B82B-088D672C482A}"/>
              </a:ext>
            </a:extLst>
          </p:cNvPr>
          <p:cNvSpPr/>
          <p:nvPr/>
        </p:nvSpPr>
        <p:spPr>
          <a:xfrm>
            <a:off x="1561783" y="2080975"/>
            <a:ext cx="2417108" cy="780652"/>
          </a:xfrm>
          <a:prstGeom prst="wedgeRectCallout">
            <a:avLst>
              <a:gd name="adj1" fmla="val 121145"/>
              <a:gd name="adj2" fmla="val 15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Select the Toolpaths that start with Left for the Left-Hand boards</a:t>
            </a:r>
            <a:endParaRPr lang="en-US" sz="14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F60D292-97CF-4F93-8656-F1606596E93C}"/>
              </a:ext>
            </a:extLst>
          </p:cNvPr>
          <p:cNvSpPr/>
          <p:nvPr/>
        </p:nvSpPr>
        <p:spPr>
          <a:xfrm>
            <a:off x="1561783" y="4267915"/>
            <a:ext cx="2417108" cy="780652"/>
          </a:xfrm>
          <a:prstGeom prst="wedgeRectCallout">
            <a:avLst>
              <a:gd name="adj1" fmla="val 121145"/>
              <a:gd name="adj2" fmla="val 15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Note: Select the Toolpaths that start with Right for the Right-Hand boards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09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314</TotalTime>
  <Words>496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Vectric Gadget Man Easy Box Joint  Version 3.3</vt:lpstr>
      <vt:lpstr>Box Joint Gadget Agenda</vt:lpstr>
      <vt:lpstr>Box Joint Gadget Job Setup</vt:lpstr>
      <vt:lpstr>Box Joint Gadget Running the Box Joint Gadget</vt:lpstr>
      <vt:lpstr>Box Joint Gadget Running the Box Joint Gadget</vt:lpstr>
      <vt:lpstr>Box Joint Gadget Running the Box Joint Gadget</vt:lpstr>
      <vt:lpstr>Box Joint Gadget Running the Box Joint Gadget</vt:lpstr>
      <vt:lpstr>Box Joint Gadget Mill Setup</vt:lpstr>
      <vt:lpstr>Box Joint Gadget Making the Toolpaths</vt:lpstr>
      <vt:lpstr>Box Joint Gadget Running the parts</vt:lpstr>
      <vt:lpstr>Box Joint Gadget Running the parts</vt:lpstr>
      <vt:lpstr>Box Joint Gadget Testing the Fit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Vectric Gadget Development</dc:title>
  <dc:creator>James Anderson</dc:creator>
  <cp:lastModifiedBy>James Anderson</cp:lastModifiedBy>
  <cp:revision>712</cp:revision>
  <dcterms:created xsi:type="dcterms:W3CDTF">2019-12-16T02:19:35Z</dcterms:created>
  <dcterms:modified xsi:type="dcterms:W3CDTF">2020-05-02T19:15:14Z</dcterms:modified>
</cp:coreProperties>
</file>